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notesMasterIdLst>
    <p:notesMasterId r:id="rId26"/>
  </p:notesMasterIdLst>
  <p:sldIdLst>
    <p:sldId id="256" r:id="rId2"/>
    <p:sldId id="301" r:id="rId3"/>
    <p:sldId id="304" r:id="rId4"/>
    <p:sldId id="302" r:id="rId5"/>
    <p:sldId id="303" r:id="rId6"/>
    <p:sldId id="305" r:id="rId7"/>
    <p:sldId id="306" r:id="rId8"/>
    <p:sldId id="307" r:id="rId9"/>
    <p:sldId id="308" r:id="rId10"/>
    <p:sldId id="317" r:id="rId11"/>
    <p:sldId id="309" r:id="rId12"/>
    <p:sldId id="310" r:id="rId13"/>
    <p:sldId id="311" r:id="rId14"/>
    <p:sldId id="312" r:id="rId15"/>
    <p:sldId id="313" r:id="rId16"/>
    <p:sldId id="319" r:id="rId17"/>
    <p:sldId id="320" r:id="rId18"/>
    <p:sldId id="315" r:id="rId19"/>
    <p:sldId id="316" r:id="rId20"/>
    <p:sldId id="323" r:id="rId21"/>
    <p:sldId id="321" r:id="rId22"/>
    <p:sldId id="322" r:id="rId23"/>
    <p:sldId id="293" r:id="rId24"/>
    <p:sldId id="29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1EE113-583E-4049-9D69-8ADCC085688A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6D9942-8576-4AFC-A371-1CB05AF8E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FF54D-4AED-41DF-BC94-81E60E8FB447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8E6DC3-6106-4A36-8D21-E5F1EB93384F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1B0781-9878-44B8-BF05-A9662BE8A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EDED5-103D-4687-9CB8-D0FCB40B85BD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ED28F-A4CB-45C0-94C1-D9CDD39D2A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150EE-9A9F-4359-8FAD-A6C38516854E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0B881-8269-45CB-815F-7FDF903C27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6B5F9D3-7DAF-451E-B3D1-21AAF007E662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161BA89-7B44-41F1-A89E-E53BA982A9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CFC63-B03B-423F-8B98-D057608C821F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88C07-4405-4BEC-B706-C1CB293F3F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51F3D-5E89-49D0-AEE2-2AB33DDCFC13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4591-DA89-4011-AB9F-1CBD2EEF83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789A7-9BBF-4133-A76E-FD864F5F0A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9005E-5965-49D2-823C-68CA359D09A1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9781E-27CC-4BD4-A4FD-6E88CA463583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BDAA-9DFA-4476-BBA1-D967AAB6F1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1A76A-5F9D-49F7-BA9F-B98033650A76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BD356-195C-4FF2-9914-447576461F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83195B1-047C-4070-9914-62E5930A03BF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8C37E5E-01E7-459C-B8C2-C136A5F6C8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BF706-DE61-40C9-A84D-F8A18F5C9791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2C06EB-8A6A-4C67-A5BD-1A8FE7878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1E3523-73CC-404F-A669-0B27DB74A9D8}" type="datetimeFigureOut">
              <a:rPr lang="ru-RU" smtClean="0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F19D87-CC90-4BB4-B105-6813E2CFF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857760"/>
            <a:ext cx="8305800" cy="1143000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Учитель: Шкуратова Елена Юрьевна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МОУ </a:t>
            </a:r>
            <a:r>
              <a:rPr lang="ru-RU" sz="4800" b="1" dirty="0" err="1" smtClean="0">
                <a:solidFill>
                  <a:srgbClr val="C00000"/>
                </a:solidFill>
              </a:rPr>
              <a:t>КоптевскаяООШ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2018г.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305800" cy="3624274"/>
          </a:xfrm>
          <a:ln w="28575"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Необыкновенные растения</a:t>
            </a:r>
            <a:endParaRPr lang="ru-RU" sz="8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0"/>
            <a:ext cx="5546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+mn-lt"/>
              </a:rPr>
              <a:t>Кажу (кешью)</a:t>
            </a:r>
            <a:endParaRPr lang="ru-RU" sz="6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7" name="Picture 3" descr="C:\Users\11\Desktop\растения\орех кешью.jpg"/>
          <p:cNvPicPr>
            <a:picLocks noChangeAspect="1" noChangeArrowheads="1"/>
          </p:cNvPicPr>
          <p:nvPr/>
        </p:nvPicPr>
        <p:blipFill>
          <a:blip r:embed="rId2"/>
          <a:srcRect b="8614"/>
          <a:stretch>
            <a:fillRect/>
          </a:stretch>
        </p:blipFill>
        <p:spPr bwMode="auto">
          <a:xfrm>
            <a:off x="1214414" y="1071546"/>
            <a:ext cx="6823681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11\Desktop\МОЛЕВА\0_4924b_ad8829d3_L.jpg"/>
          <p:cNvPicPr>
            <a:picLocks noChangeAspect="1" noChangeArrowheads="1"/>
          </p:cNvPicPr>
          <p:nvPr/>
        </p:nvPicPr>
        <p:blipFill>
          <a:blip r:embed="rId2"/>
          <a:srcRect r="741" b="5000"/>
          <a:stretch>
            <a:fillRect/>
          </a:stretch>
        </p:blipFill>
        <p:spPr bwMode="auto">
          <a:xfrm>
            <a:off x="357158" y="1142984"/>
            <a:ext cx="4047846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9" name="Picture 3" descr="C:\Users\11\Desktop\МОЛЕВА\867-1-f.jpg"/>
          <p:cNvPicPr>
            <a:picLocks noChangeAspect="1" noChangeArrowheads="1"/>
          </p:cNvPicPr>
          <p:nvPr/>
        </p:nvPicPr>
        <p:blipFill>
          <a:blip r:embed="rId3"/>
          <a:srcRect r="46584" b="1162"/>
          <a:stretch>
            <a:fillRect/>
          </a:stretch>
        </p:blipFill>
        <p:spPr bwMode="auto">
          <a:xfrm>
            <a:off x="4786313" y="1142984"/>
            <a:ext cx="3917115" cy="54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85918" y="0"/>
            <a:ext cx="55467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Кажу (кешью)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11\Desktop\МОЛЕВА\Kolbasnoe-derev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078691" cy="55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75009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 Колбасное дерево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11\Desktop\МОЛЕВА\84387254_getImage__2_.jpg"/>
          <p:cNvPicPr>
            <a:picLocks noChangeAspect="1" noChangeArrowheads="1"/>
          </p:cNvPicPr>
          <p:nvPr/>
        </p:nvPicPr>
        <p:blipFill>
          <a:blip r:embed="rId2"/>
          <a:srcRect r="936" b="5869"/>
          <a:stretch>
            <a:fillRect/>
          </a:stretch>
        </p:blipFill>
        <p:spPr bwMode="auto">
          <a:xfrm>
            <a:off x="357158" y="1142984"/>
            <a:ext cx="853783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0"/>
            <a:ext cx="70723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Огуречное дерево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313" y="0"/>
            <a:ext cx="72151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Огуречное дерево</a:t>
            </a:r>
          </a:p>
        </p:txBody>
      </p:sp>
      <p:pic>
        <p:nvPicPr>
          <p:cNvPr id="58371" name="Picture 3" descr="C:\Users\11\Desktop\МОЛЕВА\bilimbi-ogyrechnoe-dere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28736"/>
            <a:ext cx="4601749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11\Desktop\растения\огуречное дерев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3734592" cy="53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11\Desktop\МОЛЕВА\1366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273731" cy="56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88" y="0"/>
            <a:ext cx="79660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Макаронное дерево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\Desktop\растения\земл. дерево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4282" y="1142984"/>
            <a:ext cx="4071732" cy="54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8131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n-lt"/>
              </a:rPr>
              <a:t>Земляничное дерево</a:t>
            </a:r>
            <a:endParaRPr lang="ru-RU" sz="6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9" name="Picture 3" descr="C:\Users\11\Desktop\растения\зем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71678"/>
            <a:ext cx="4477302" cy="33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Описание: Дынное дерево (папайя)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428728" y="1000108"/>
            <a:ext cx="6365058" cy="55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0"/>
            <a:ext cx="6015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n-lt"/>
              </a:rPr>
              <a:t>Дынное дерево</a:t>
            </a:r>
            <a:endParaRPr lang="ru-RU" sz="6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7616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n-lt"/>
              </a:rPr>
              <a:t>Бутылочное дерево</a:t>
            </a:r>
            <a:endParaRPr lang="ru-RU" sz="6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Users\11\Documents\ИЗО 111\РАСТЕНИЯ рисунки\5983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3881" r="17781" b="-637"/>
          <a:stretch>
            <a:fillRect/>
          </a:stretch>
        </p:blipFill>
        <p:spPr bwMode="auto">
          <a:xfrm>
            <a:off x="4429124" y="1142984"/>
            <a:ext cx="4582838" cy="55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11\Desktop\растения\бут дере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098697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340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n-lt"/>
              </a:rPr>
              <a:t>Дерево - осьминог</a:t>
            </a:r>
            <a:endParaRPr lang="ru-RU" sz="6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0" name="Picture 2" descr="C:\Users\11\Desktop\растения\дерево осьмин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12000" cy="489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11\Desktop\МОЛЕВА\tomar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928662" y="1000108"/>
            <a:ext cx="7488000" cy="56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728" y="0"/>
            <a:ext cx="655478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Дерево-помидор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1\Documents\ИЗО 111\РАСТЕНИЯ рисунки\93516387_large_SC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888722" cy="56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7135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n-lt"/>
              </a:rPr>
              <a:t>Драконово дерево</a:t>
            </a:r>
            <a:endParaRPr lang="ru-RU" sz="6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1\Desktop\растения\раффлезия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617808" cy="56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-142900"/>
            <a:ext cx="8309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n-lt"/>
              </a:rPr>
              <a:t>Раффлезия </a:t>
            </a:r>
            <a:r>
              <a:rPr lang="ru-RU" sz="6000" b="1" dirty="0" err="1" smtClean="0">
                <a:solidFill>
                  <a:srgbClr val="C00000"/>
                </a:solidFill>
                <a:latin typeface="+mn-lt"/>
              </a:rPr>
              <a:t>Арнольди</a:t>
            </a:r>
            <a:endParaRPr lang="ru-RU" sz="6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1\Desktop\растения\раффлезия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135789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11\Desktop\растения\раффлезия3.jpg"/>
          <p:cNvPicPr>
            <a:picLocks noChangeAspect="1" noChangeArrowheads="1"/>
          </p:cNvPicPr>
          <p:nvPr/>
        </p:nvPicPr>
        <p:blipFill>
          <a:blip r:embed="rId3"/>
          <a:srcRect r="15400" b="-130"/>
          <a:stretch>
            <a:fillRect/>
          </a:stretch>
        </p:blipFill>
        <p:spPr bwMode="auto">
          <a:xfrm>
            <a:off x="4714876" y="1785926"/>
            <a:ext cx="407196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0"/>
            <a:ext cx="8309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n-lt"/>
              </a:rPr>
              <a:t>Раффлезия </a:t>
            </a:r>
            <a:r>
              <a:rPr lang="ru-RU" sz="6000" b="1" dirty="0" err="1" smtClean="0">
                <a:solidFill>
                  <a:srgbClr val="C00000"/>
                </a:solidFill>
                <a:latin typeface="+mn-lt"/>
              </a:rPr>
              <a:t>Арнольди</a:t>
            </a:r>
            <a:endParaRPr lang="ru-RU" sz="6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71500" y="714375"/>
            <a:ext cx="807243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Constantia" pitchFamily="18" charset="0"/>
              </a:rPr>
              <a:t>Вывод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1.Растительный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мир Земли очень богат </a:t>
            </a: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 </a:t>
            </a:r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  разнообразен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pPr marL="514350" indent="-514350"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2.На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Земле растёт много необыкновенных растений, удивляющих нас своими необычными плодами, свойствами и формой.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pPr marL="514350" lvl="0" indent="-514350">
              <a:defRPr/>
            </a:pPr>
            <a:endParaRPr lang="ru-RU" sz="2800" b="1" dirty="0" smtClean="0">
              <a:latin typeface="+mn-lt"/>
            </a:endParaRPr>
          </a:p>
          <a:p>
            <a:pPr marL="514350" lvl="0" indent="-514350">
              <a:defRPr/>
            </a:pPr>
            <a:r>
              <a:rPr lang="ru-RU" sz="2800" b="1" dirty="0" smtClean="0">
                <a:latin typeface="+mn-lt"/>
              </a:rPr>
              <a:t>3.Нужно любить и изучать природу нашей планеты, это очень интересно и познавательно</a:t>
            </a:r>
            <a:r>
              <a:rPr lang="ru-RU" sz="2800" dirty="0" smtClean="0"/>
              <a:t>.</a:t>
            </a:r>
          </a:p>
          <a:p>
            <a:pPr marL="514350" indent="-514350">
              <a:buAutoNum type="arabicPeriod" startAt="2"/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pPr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071813" y="2643188"/>
            <a:ext cx="308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C00000"/>
                </a:solidFill>
                <a:latin typeface="Constantia" pitchFamily="18" charset="0"/>
              </a:rPr>
              <a:t>Конец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11\Desktop\МОЛЕВА\0_7c5a8_90ea519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077000" cy="54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11\Desktop\МОЛЕВА\8932_1234963212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660480" cy="55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57313" y="142875"/>
            <a:ext cx="68294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Молочное дерево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C:\Users\11\Desktop\МОЛЕВА\avocado-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632000" cy="57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28938" y="0"/>
            <a:ext cx="334803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Авокадо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11\Desktop\МОЛЕВА\avoca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160101" cy="56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71813" y="0"/>
            <a:ext cx="334803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Авокадо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11\Desktop\МОЛЕВА\2568323.jpg"/>
          <p:cNvPicPr>
            <a:picLocks noChangeAspect="1" noChangeArrowheads="1"/>
          </p:cNvPicPr>
          <p:nvPr/>
        </p:nvPicPr>
        <p:blipFill>
          <a:blip r:embed="rId2"/>
          <a:srcRect r="445" b="2121"/>
          <a:stretch>
            <a:fillRect/>
          </a:stretch>
        </p:blipFill>
        <p:spPr bwMode="auto">
          <a:xfrm>
            <a:off x="857224" y="1071546"/>
            <a:ext cx="7420932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0"/>
            <a:ext cx="61785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Хлебное дерево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11\Desktop\МОЛЕВА\280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585449" cy="53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25" y="142875"/>
            <a:ext cx="69294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6000" b="1" dirty="0">
                <a:solidFill>
                  <a:srgbClr val="C00000"/>
                </a:solidFill>
                <a:latin typeface="+mn-lt"/>
              </a:rPr>
              <a:t>Хлебное дерево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11\Desktop\МОЛЕВА\anakardiu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224685" cy="56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88" y="0"/>
            <a:ext cx="77263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Конфетное дерево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11\Desktop\МОЛЕВА\1363069655_xiveniya.jpg"/>
          <p:cNvPicPr>
            <a:picLocks noChangeAspect="1" noChangeArrowheads="1"/>
          </p:cNvPicPr>
          <p:nvPr/>
        </p:nvPicPr>
        <p:blipFill>
          <a:blip r:embed="rId2"/>
          <a:srcRect l="841" b="3545"/>
          <a:stretch>
            <a:fillRect/>
          </a:stretch>
        </p:blipFill>
        <p:spPr bwMode="auto">
          <a:xfrm>
            <a:off x="1142976" y="1142984"/>
            <a:ext cx="7022477" cy="52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72263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Конфетное дерево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809</TotalTime>
  <Words>97</Words>
  <Application>Microsoft Office PowerPoint</Application>
  <PresentationFormat>Экран (4:3)</PresentationFormat>
  <Paragraphs>33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  Необыкновенные 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T1000</cp:lastModifiedBy>
  <cp:revision>109</cp:revision>
  <dcterms:created xsi:type="dcterms:W3CDTF">2012-02-16T15:08:46Z</dcterms:created>
  <dcterms:modified xsi:type="dcterms:W3CDTF">2021-04-07T17:44:18Z</dcterms:modified>
</cp:coreProperties>
</file>