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AC2D-7475-46E0-A76C-643FAB4AB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F3EA-6642-4A98-BF5F-637DECAE4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7295-A2B6-4CE6-82F4-D95ACE5E6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1314-3681-4F06-A21E-6F721E37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969D-5651-417F-A11D-3E0F2D385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1AD04-19FB-4E78-B289-4DCF6B9B5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0B36-9F93-4878-A0F5-8C1DA9912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58BE-87A5-47A5-B2BF-0380B087D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F8B5-BBFE-47C8-953F-DDD70B8DE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DECE-BA6E-41B8-8CAA-8E18D6C15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631CE-E405-4717-BFF7-B7A2C4FF2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AAFB18A-F180-4DDD-94AD-D77F806BF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/>
              <a:t>Портретный очерк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5638800"/>
            <a:ext cx="22860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Подготовила:</a:t>
            </a:r>
          </a:p>
          <a:p>
            <a:pPr eaLnBrk="1" hangingPunct="1">
              <a:defRPr/>
            </a:pPr>
            <a:r>
              <a:rPr lang="ru-RU" sz="1600" dirty="0" err="1" smtClean="0"/>
              <a:t>Сопова</a:t>
            </a:r>
            <a:r>
              <a:rPr lang="ru-RU" sz="1600" dirty="0" smtClean="0"/>
              <a:t> Г.А.</a:t>
            </a:r>
            <a:endParaRPr lang="ru-RU" sz="1600" dirty="0" smtClean="0"/>
          </a:p>
        </p:txBody>
      </p:sp>
      <p:pic>
        <p:nvPicPr>
          <p:cNvPr id="6148" name="Picture 4" descr="002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04800" y="20574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4062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Между внешним портретом человека и его «внутренним» портретом всегда существует связь.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Для полноты и большей достоверности портрета в очерке используются биографические данные изображаемого лица, описывается обстановка, в которой действует герой, наиболее характерные и наиболее существенные эпизоды из его жизни.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Используй пословицы для написания очерка!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img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Как начать очерк?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Во вступлении обычно автор говорит о чём-то очень важном для понимания личности героя очерка. Оно должно заинтересовать, заинтриговать читателя, чтобы вызвать желание прочитать этот очерк до конца.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Купчиха за чаем 1918 ГРМ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381000"/>
            <a:ext cx="2647950" cy="2209800"/>
          </a:xfrm>
          <a:noFill/>
        </p:spPr>
      </p:pic>
      <p:pic>
        <p:nvPicPr>
          <p:cNvPr id="15363" name="Picture 10" descr="Достоевский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304800"/>
            <a:ext cx="2971800" cy="2798763"/>
          </a:xfrm>
          <a:noFill/>
        </p:spPr>
      </p:pic>
      <p:pic>
        <p:nvPicPr>
          <p:cNvPr id="46091" name="Picture 11" descr="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-12000"/>
          </a:blip>
          <a:srcRect/>
          <a:stretch>
            <a:fillRect/>
          </a:stretch>
        </p:blipFill>
        <p:spPr>
          <a:xfrm>
            <a:off x="6172200" y="4114800"/>
            <a:ext cx="2514600" cy="2514600"/>
          </a:xfrm>
          <a:noFill/>
        </p:spPr>
      </p:pic>
      <p:pic>
        <p:nvPicPr>
          <p:cNvPr id="15365" name="Picture 12" descr="40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33400" y="3657600"/>
            <a:ext cx="2667000" cy="2705100"/>
          </a:xfrm>
          <a:noFill/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2209800" y="26987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Портреты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3810000" y="32766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как и люди</a:t>
            </a: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3581400" y="4038600"/>
            <a:ext cx="259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могут быть</a:t>
            </a:r>
          </a:p>
          <a:p>
            <a:r>
              <a:rPr lang="ru-RU" sz="2000" b="1"/>
              <a:t>самыми разнообразными.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Герой очерка.</a:t>
            </a:r>
          </a:p>
        </p:txBody>
      </p:sp>
      <p:pic>
        <p:nvPicPr>
          <p:cNvPr id="4099" name="Picture 4" descr="img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Внешний вид.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Цветущий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Здоровый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Больной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Бравый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Серьёзный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Суровый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Неприступный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Жалкий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Смешной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Усталый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Грустный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Унылый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Иметь какой – либо вид, следить за своим видом.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Лицо.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Круглое, широкое, узкое, скуластое, прекрасное, милое, открытое, волевое, строгое, суровое, злое, доброе, интеллигентное, румяное, бледное, веснушчатое, смуглое.</a:t>
            </a:r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447800"/>
            <a:ext cx="4114800" cy="4800600"/>
          </a:xfrm>
          <a:noFill/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860925" y="6280150"/>
            <a:ext cx="358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Портрет работы  Крамского.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Черты лица.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Красивые, неправильные, выразительные, мягкие, резкие, тонкие, грубые, крупные, мелкие.</a:t>
            </a:r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92663" y="1524000"/>
            <a:ext cx="4046537" cy="4572000"/>
          </a:xfrm>
          <a:noFill/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013325" y="6127750"/>
            <a:ext cx="310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Автопортрет Крамского</a:t>
            </a:r>
            <a:r>
              <a:rPr lang="ru-RU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Выражение лица.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Весёлое, скорбное, строгое, доброе, умное, печальное.</a:t>
            </a:r>
          </a:p>
          <a:p>
            <a:pPr eaLnBrk="1" hangingPunct="1">
              <a:defRPr/>
            </a:pPr>
            <a:r>
              <a:rPr lang="ru-RU" smtClean="0"/>
              <a:t>Лицо как полотно, бледно от волнения, от тяжкой думы, от страданий.</a:t>
            </a:r>
          </a:p>
        </p:txBody>
      </p:sp>
      <p:pic>
        <p:nvPicPr>
          <p:cNvPr id="8196" name="Picture 9" descr="Боярская дочь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5675" y="1447800"/>
            <a:ext cx="3921125" cy="48006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img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«Внутренний портрет»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Это характер человека, его внутренний мир: интересы, привычки, образ мыслей, отношение к делу, к людям, к самому себе, обычные для него настроения, поведение в разных ситуациях, его убеждения, взгляды, чувства и переживания.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Качества человека: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Бездарный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Беззаботный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Болтливый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Властолюбивый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Вспыльчивый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Высокомерный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Любопытный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Самовлюблённый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Слабовольный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Бескорыстный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Благородный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Вежливый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Весёлый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Впечатлительный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Деликатный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Доброжелательный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Любознательный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Эрудированный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69</TotalTime>
  <Words>296</Words>
  <Application>Microsoft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Разрез</vt:lpstr>
      <vt:lpstr>Портретный очерк</vt:lpstr>
      <vt:lpstr>Герой очерка.</vt:lpstr>
      <vt:lpstr>Внешний вид.</vt:lpstr>
      <vt:lpstr>Лицо.</vt:lpstr>
      <vt:lpstr>Черты лица.</vt:lpstr>
      <vt:lpstr>Выражение лица.</vt:lpstr>
      <vt:lpstr>Слайд 7</vt:lpstr>
      <vt:lpstr>«Внутренний портрет»</vt:lpstr>
      <vt:lpstr>Качества человека:</vt:lpstr>
      <vt:lpstr>Между внешним портретом человека и его «внутренним» портретом всегда существует связь.</vt:lpstr>
      <vt:lpstr>Используй пословицы для написания очерка!</vt:lpstr>
      <vt:lpstr>Как начать очерк?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9</cp:revision>
  <cp:lastPrinted>1601-01-01T00:00:00Z</cp:lastPrinted>
  <dcterms:created xsi:type="dcterms:W3CDTF">1601-01-01T00:00:00Z</dcterms:created>
  <dcterms:modified xsi:type="dcterms:W3CDTF">2021-04-12T20:02:29Z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