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9613AE-540C-47E7-899A-C2F9B4F2176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DCBED-0D66-4FB4-B10C-3310B629D6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Ловись, рыбка, и мала и велика…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429684" cy="24288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Рыбы пресных водоёмов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Учитель: Шкуратова Елена Юрьевна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Коптевская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ООШ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2019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E:\рыбы\popl_w_0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85728"/>
            <a:ext cx="54726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3008313" cy="116205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</a:t>
            </a:r>
            <a:r>
              <a:rPr lang="ru-RU" sz="6000" dirty="0" smtClean="0">
                <a:latin typeface="Arial Black" pitchFamily="34" charset="0"/>
              </a:rPr>
              <a:t>ЛЕЩ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3786214" cy="585789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ЛЕЩ-рыба </a:t>
            </a:r>
            <a:r>
              <a:rPr lang="ru-RU" sz="1800" dirty="0"/>
              <a:t>стайная. </a:t>
            </a:r>
            <a:r>
              <a:rPr lang="ru-RU" sz="1800" dirty="0" smtClean="0"/>
              <a:t>Предпочитает </a:t>
            </a:r>
            <a:r>
              <a:rPr lang="ru-RU" sz="1800" dirty="0" err="1"/>
              <a:t>тиховодье</a:t>
            </a:r>
            <a:r>
              <a:rPr lang="ru-RU" sz="1800" dirty="0"/>
              <a:t>. Держится у дна в глубоких заводях, заливах, ямах у крутояров с иловато-песчаным, глинистым грунтом поблизости от заиленных травянистых участков, куда в сумерках выходит на жировку. Питается ракообразными, моллюсками, личинками насекомых, водорослями и побегами растений. Достигает длины полуметра и веса 5 кг.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Ловится лещ в течение всего года, исключая период нереста, на животные и растительные насадки. </a:t>
            </a:r>
          </a:p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56895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рыбы\3e760099208353e723b2a52b2815c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071546"/>
            <a:ext cx="4615728" cy="34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82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008313" cy="918642"/>
          </a:xfrm>
        </p:spPr>
        <p:txBody>
          <a:bodyPr>
            <a:noAutofit/>
          </a:bodyPr>
          <a:lstStyle/>
          <a:p>
            <a:r>
              <a:rPr lang="ru-RU" sz="7200" dirty="0" smtClean="0"/>
              <a:t>  </a:t>
            </a:r>
            <a:r>
              <a:rPr lang="ru-RU" sz="6000" dirty="0" smtClean="0">
                <a:latin typeface="Arial Black" pitchFamily="34" charset="0"/>
              </a:rPr>
              <a:t>ЁРШ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3349606" cy="6000768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ЁРШ </a:t>
            </a:r>
            <a:r>
              <a:rPr lang="ru-RU" sz="1800" dirty="0"/>
              <a:t>– рыба стайная, населяет проточные пруды, озера, реки, водохранилища значительной части России. Предпочитает места с песчано-иловатым грунтом, замедленным течением. Держится у дна, нередко на большой глубине, в береговых </a:t>
            </a:r>
            <a:r>
              <a:rPr lang="ru-RU" sz="1800" dirty="0" err="1"/>
              <a:t>подмоинах</a:t>
            </a:r>
            <a:r>
              <a:rPr lang="ru-RU" sz="1800" dirty="0"/>
              <a:t>, под плотами, под нависшими над водой деревьями, у пристаней, свай, среди каменной россыпи. Питается личинками, икрой и молодью рыб. Достигает длины 20 см и веса 100-120 г, редко больше.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Ловится </a:t>
            </a:r>
            <a:r>
              <a:rPr lang="ru-RU" sz="1800" dirty="0"/>
              <a:t>ерш в течение всего года на животные насадки поплавочной удочкой и в отвес на мормышку.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56895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рыбы\30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364000" cy="402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23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28"/>
            <a:ext cx="4357686" cy="164307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Arial Black" pitchFamily="34" charset="0"/>
              </a:rPr>
              <a:t> ГОЛАВЛЬ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3857652" cy="578645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ГОЛАВЛЬ-рыба </a:t>
            </a:r>
            <a:r>
              <a:rPr lang="ru-RU" sz="1800" dirty="0"/>
              <a:t>стайная. </a:t>
            </a:r>
            <a:r>
              <a:rPr lang="ru-RU" sz="1800" dirty="0" smtClean="0"/>
              <a:t>Предпочитает </a:t>
            </a:r>
            <a:r>
              <a:rPr lang="ru-RU" sz="1800" dirty="0"/>
              <a:t>реки с быстрым течением. Держится на песчано-галечных, каменистых перекатах и отмелях, в омутах, на границах быстрого и обратного течений, в устьях быстротечных речек. Питается воздушными насекомыми и их личинками, моллюсками, лягушками, мелкими рыбами, водорослями. Достигает длины 60 см и веса 4 кг.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Ловится </a:t>
            </a:r>
            <a:r>
              <a:rPr lang="ru-RU" sz="1800" dirty="0"/>
              <a:t>голавль в период открытой воды, изредка и зимой, на животные и растительные насадки поплавочными, </a:t>
            </a:r>
            <a:r>
              <a:rPr lang="ru-RU" sz="1800" dirty="0" err="1"/>
              <a:t>проводочными</a:t>
            </a:r>
            <a:r>
              <a:rPr lang="ru-RU" sz="1800" dirty="0"/>
              <a:t> и донными удочками, </a:t>
            </a:r>
            <a:r>
              <a:rPr lang="ru-RU" sz="1800" dirty="0" err="1"/>
              <a:t>нахлыстом</a:t>
            </a:r>
            <a:r>
              <a:rPr lang="ru-RU" sz="1800" dirty="0"/>
              <a:t>, спиннингом.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116632"/>
            <a:ext cx="5568950" cy="6741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рыбы\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8604"/>
            <a:ext cx="4560129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E:\рыбы\2_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86190"/>
            <a:ext cx="4588537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564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42844" y="0"/>
            <a:ext cx="9001156" cy="85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Вывод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1.В пресных водоёмах наших мест водятся рыбы разных пород, которые имеют свои внешние отличительные особенности.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2.Пресноводные рыбы по разному питаются, живут в разных водоёмах или местах водоёмов.</a:t>
            </a:r>
          </a:p>
          <a:p>
            <a:pPr marL="514350" lvl="0" indent="-514350">
              <a:defRPr/>
            </a:pPr>
            <a:endParaRPr lang="ru-RU" sz="2400" b="1" dirty="0" smtClean="0">
              <a:latin typeface="Arial Black" pitchFamily="34" charset="0"/>
            </a:endParaRPr>
          </a:p>
          <a:p>
            <a:pPr marL="514350" lvl="0" indent="-514350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3. Чтобы быть удачливым рыболовом, нужно знать особенности образа жизни разных пород рыб, секреты их ловли, быть настойчивым и терпеливым. </a:t>
            </a:r>
          </a:p>
          <a:p>
            <a:pPr marL="514350" indent="-514350"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4. Нельзя забывать, когда и где разрешена рыбная ловля. Нельзя быть браконьером и наносить природе вред.</a:t>
            </a:r>
            <a:endParaRPr lang="ru-RU" sz="2400" b="1" dirty="0" smtClean="0">
              <a:latin typeface="Arial Black" pitchFamily="34" charset="0"/>
            </a:endParaRPr>
          </a:p>
          <a:p>
            <a:pPr marL="514350" lvl="0" indent="-514350"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514350" lvl="0" indent="-514350"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-214338"/>
            <a:ext cx="8362950" cy="6595666"/>
          </a:xfrm>
          <a:ln/>
        </p:spPr>
        <p:txBody>
          <a:bodyPr>
            <a:normAutofit/>
          </a:bodyPr>
          <a:lstStyle/>
          <a:p>
            <a:pPr algn="l"/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Литература: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Пискунов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«Настольная 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книга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рыболова».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С.Г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Смирнов, А.В.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Пышков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«Кружки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жерлицы,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поставушки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рыбалка без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проколов».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С.Г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Смирнов, А.В.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Пышков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Клевая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книга современного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спиннингиста».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А.И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Володин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«Всепогодная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поплавочная снасть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Гулливер».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М.А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Яншевский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«Уклейка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техника и тактика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ловли».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С.Г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Смирнов, А.В.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Пышков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«Как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правильно ловить рыбу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спиннингом»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Л.А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Ерлыкин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«Мастерская рыболова».</a:t>
            </a:r>
          </a:p>
          <a:p>
            <a:pPr marL="342900" indent="-342900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 конец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Удачной Вам рыбалки!</a:t>
            </a:r>
          </a:p>
        </p:txBody>
      </p:sp>
    </p:spTree>
    <p:extLst>
      <p:ext uri="{BB962C8B-B14F-4D97-AF65-F5344CB8AC3E}">
        <p14:creationId xmlns:p14="http://schemas.microsoft.com/office/powerpoint/2010/main" val="363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857652" cy="11620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ЩУКА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995936" cy="55721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ЩУКА </a:t>
            </a:r>
            <a:r>
              <a:rPr lang="ru-RU" sz="1800" dirty="0"/>
              <a:t>населяет реки и озера почти всей территории страны. Предпочитает </a:t>
            </a:r>
            <a:r>
              <a:rPr lang="ru-RU" sz="1800" dirty="0" err="1"/>
              <a:t>тиховодье</a:t>
            </a:r>
            <a:r>
              <a:rPr lang="ru-RU" sz="1800" dirty="0"/>
              <a:t>. Держится в одиночку в местах, удобных для подкарауливания добычи: у излома дна, валуна, топляка, коряжины, подмытого берега, среди зарослей водных растений, где хорошо маскируется благодаря пестрой окраске. Крупные особи таятся в ямах, омутах, глубоких впадинах. </a:t>
            </a:r>
            <a:r>
              <a:rPr lang="ru-RU" sz="1800" dirty="0" smtClean="0"/>
              <a:t>           Охотится </a:t>
            </a:r>
            <a:r>
              <a:rPr lang="ru-RU" sz="1800" dirty="0"/>
              <a:t>щука в светлое время суток, иногда схватывает приманку в темноте. </a:t>
            </a:r>
            <a:endParaRPr lang="ru-RU" sz="1800" dirty="0" smtClean="0"/>
          </a:p>
          <a:p>
            <a:r>
              <a:rPr lang="ru-RU" sz="1800" dirty="0" smtClean="0"/>
              <a:t>    Питается </a:t>
            </a:r>
            <a:r>
              <a:rPr lang="ru-RU" sz="1800" dirty="0"/>
              <a:t>плотвой, красноперкой, окунем и другой сорной рыбой. Достигает длины полутора метров и веса 35 кг.</a:t>
            </a:r>
          </a:p>
          <a:p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E:\рыбы\5f1b38734cc8c0c991d876b6ced64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28"/>
            <a:ext cx="4071600" cy="280800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ыбы\foto-oceanariumb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74136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48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3786214" cy="11620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НАЛИМ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124744"/>
            <a:ext cx="3995936" cy="57332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НАЛИМ </a:t>
            </a:r>
            <a:r>
              <a:rPr lang="ru-RU" sz="1800" dirty="0"/>
              <a:t>- единственный представитель тресковых в пресных водах. Населяет почти все реки и озера европейского материка кроме жаркого юга. Предпочитает водоемы с чистой водой и песчано-каменистым дном. Держится в одиночку с укрытием: под коряжиной, камнем, в подмытых корнях дерева, в норе, у пристани, возле устоев моста. </a:t>
            </a:r>
            <a:endParaRPr lang="ru-RU" sz="1800" dirty="0" smtClean="0"/>
          </a:p>
          <a:p>
            <a:r>
              <a:rPr lang="ru-RU" sz="1800" dirty="0" smtClean="0"/>
              <a:t>     Питается </a:t>
            </a:r>
            <a:r>
              <a:rPr lang="ru-RU" sz="1800" dirty="0"/>
              <a:t>мелкой рыбой - живой и снулой, лягушками. Охотится ночью. И чем она темнее (без луны, с ветром, осадками), тем увереннее клев. На исходе зимы попадается и днем. Достигает в северных районах длины 1 м и веса 24 кг, в средней полосе - 8 кг. </a:t>
            </a:r>
          </a:p>
          <a:p>
            <a:endParaRPr lang="ru-RU" sz="1500" dirty="0"/>
          </a:p>
          <a:p>
            <a:endParaRPr lang="ru-RU" sz="15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E:\рыбы\3c7866532fe4646c461e2c0fe4f0c6d3.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36363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E:\рыбы\3(2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3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9889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ОКУНЬ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000108"/>
            <a:ext cx="3929090" cy="6093296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ОКУНЬ </a:t>
            </a:r>
            <a:r>
              <a:rPr lang="ru-RU" sz="1800" dirty="0"/>
              <a:t>- рыба дневная, стайная, распространена почти повсеместно. Населяет, пруды, озера, реки. Предпочитает </a:t>
            </a:r>
            <a:r>
              <a:rPr lang="ru-RU" sz="1800" dirty="0" err="1"/>
              <a:t>тиховодье</a:t>
            </a:r>
            <a:r>
              <a:rPr lang="ru-RU" sz="1800" dirty="0"/>
              <a:t>. Тяготеет к укрытиям, россыпям камней, </a:t>
            </a:r>
            <a:r>
              <a:rPr lang="ru-RU" sz="1800" dirty="0" err="1"/>
              <a:t>коряжнику</a:t>
            </a:r>
            <a:r>
              <a:rPr lang="ru-RU" sz="1800" dirty="0"/>
              <a:t>, ямкам, складкам на дне, зарослям трав, </a:t>
            </a:r>
            <a:r>
              <a:rPr lang="ru-RU" sz="1800" dirty="0" err="1"/>
              <a:t>подмоинах</a:t>
            </a:r>
            <a:r>
              <a:rPr lang="ru-RU" sz="1800" dirty="0"/>
              <a:t> у берегов. Питается мелкими рыбешками и прежде всего - </a:t>
            </a:r>
            <a:r>
              <a:rPr lang="ru-RU" sz="1800" dirty="0" err="1"/>
              <a:t>верховкой</a:t>
            </a:r>
            <a:r>
              <a:rPr lang="ru-RU" sz="1800" dirty="0"/>
              <a:t>, личинками насекомых (мотыль, ручейник, опарыш и др.), </a:t>
            </a:r>
            <a:r>
              <a:rPr lang="ru-RU" sz="1800" dirty="0" err="1"/>
              <a:t>мормышом</a:t>
            </a:r>
            <a:r>
              <a:rPr lang="ru-RU" sz="1800" dirty="0"/>
              <a:t>, пиявками, головастиками, червями, не пройдет мимо мяса ракушки, линючего рака. </a:t>
            </a:r>
            <a:r>
              <a:rPr lang="ru-RU" sz="1800" dirty="0" smtClean="0"/>
              <a:t>     Окунь </a:t>
            </a:r>
            <a:r>
              <a:rPr lang="ru-RU" sz="1800" dirty="0"/>
              <a:t>- травник, житель прибрежья, невелик. Глубинный, ведущий на плесе хищный образ жизни, достигает полуметра и веса 3 кг. Крупные горбачи держатся обособленно.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116632"/>
            <a:ext cx="5461446" cy="66247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рыбы\5(2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642918"/>
            <a:ext cx="4569500" cy="41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09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4071934" cy="11620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ПЛОТВА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4000560" cy="585789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ПЛОТВА </a:t>
            </a:r>
            <a:r>
              <a:rPr lang="ru-RU" sz="1800" dirty="0"/>
              <a:t>(СОРОГА)-рыба стайная. </a:t>
            </a:r>
            <a:r>
              <a:rPr lang="ru-RU" sz="1800" dirty="0" smtClean="0"/>
              <a:t>Предпочитает </a:t>
            </a:r>
            <a:r>
              <a:rPr lang="ru-RU" sz="1800" dirty="0" err="1"/>
              <a:t>тиховодье</a:t>
            </a:r>
            <a:r>
              <a:rPr lang="ru-RU" sz="1800" dirty="0"/>
              <a:t>, слабое течение. Держится в зарослях водных растений и поблизости от них, встречается на просторах плеса. Крупные особи стоят на большой глубине, чаще в местах с укрытиями-у коряг, у свай, вблизи подмытого берега. Питается плотва ракообразными, личинками насекомых, обрастаниями с камней и свай. Достигает длины 30 см и веса 800 </a:t>
            </a:r>
            <a:r>
              <a:rPr lang="ru-RU" sz="1800" dirty="0" smtClean="0"/>
              <a:t>г. </a:t>
            </a:r>
          </a:p>
          <a:p>
            <a:r>
              <a:rPr lang="ru-RU" sz="1800" dirty="0" smtClean="0"/>
              <a:t>    Ловится </a:t>
            </a:r>
            <a:r>
              <a:rPr lang="ru-RU" sz="1800" dirty="0"/>
              <a:t>плотва в течение всего года на животные и растительные приманки летними и зимними удочками. Хорошо отзывается на прикормку.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43372" y="0"/>
            <a:ext cx="5000628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рыбы\lovlya_plotvy_osenyu_foto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492396" cy="34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ыбы\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618000"/>
            <a:ext cx="4619656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500430" cy="116205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СОМ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3786214" cy="566982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</a:t>
            </a:r>
            <a:r>
              <a:rPr lang="ru-RU" sz="1800" dirty="0" err="1" smtClean="0"/>
              <a:t>СОМ-крупнейший</a:t>
            </a:r>
            <a:r>
              <a:rPr lang="ru-RU" sz="1800" dirty="0" smtClean="0"/>
              <a:t> пресноводный хищник. Предпочитает теплую воду: при смещении к югу возрастает его численность и размер. Держится в одиночку в захламленных руслах рек, в </a:t>
            </a:r>
            <a:r>
              <a:rPr lang="ru-RU" sz="1800" dirty="0" err="1" smtClean="0"/>
              <a:t>подмоинах</a:t>
            </a:r>
            <a:r>
              <a:rPr lang="ru-RU" sz="1800" dirty="0" smtClean="0"/>
              <a:t> у крутояров, в мельничных омутах, в озерных впадинах с колодником на дне. Охотится в сумерках, на зорях, местами днем. Питается рыбами, лягушками, моллюсками, при случае-водоплавающей дичью. Достигает длины 5 м и веса 300 кг.</a:t>
            </a:r>
          </a:p>
          <a:p>
            <a:r>
              <a:rPr lang="ru-RU" sz="1800" dirty="0" smtClean="0"/>
              <a:t>      Ловится сом в теплое время года донной удочкой, на </a:t>
            </a:r>
            <a:r>
              <a:rPr lang="ru-RU" sz="1800" dirty="0" err="1" smtClean="0"/>
              <a:t>квок</a:t>
            </a:r>
            <a:r>
              <a:rPr lang="ru-RU" sz="1800" dirty="0" smtClean="0"/>
              <a:t>, реже спиннингом и дорожкой на </a:t>
            </a:r>
            <a:r>
              <a:rPr lang="ru-RU" sz="1800" dirty="0" err="1" smtClean="0"/>
              <a:t>снасточку</a:t>
            </a:r>
            <a:r>
              <a:rPr lang="ru-RU" sz="1800" dirty="0" smtClean="0"/>
              <a:t>. </a:t>
            </a:r>
          </a:p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89438" cy="64683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рыбы\som_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4608000" cy="2903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рыбы\370_1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71913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3403849" cy="10286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СУДАК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908720"/>
            <a:ext cx="3571900" cy="59492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СУДАК</a:t>
            </a:r>
            <a:r>
              <a:rPr lang="ru-RU" sz="1800" dirty="0"/>
              <a:t> - рыба </a:t>
            </a:r>
            <a:r>
              <a:rPr lang="ru-RU" sz="1800" dirty="0" smtClean="0"/>
              <a:t>стайная. </a:t>
            </a:r>
            <a:r>
              <a:rPr lang="ru-RU" sz="1800" dirty="0"/>
              <a:t>П</a:t>
            </a:r>
            <a:r>
              <a:rPr lang="ru-RU" sz="1800" dirty="0" smtClean="0"/>
              <a:t>редпочитает </a:t>
            </a:r>
            <a:r>
              <a:rPr lang="ru-RU" sz="1800" dirty="0"/>
              <a:t>чистые, богатые кислородом потоки. Для стоянок выбирает </a:t>
            </a:r>
            <a:r>
              <a:rPr lang="ru-RU" sz="1800" dirty="0" err="1"/>
              <a:t>закоряженные</a:t>
            </a:r>
            <a:r>
              <a:rPr lang="ru-RU" sz="1800" dirty="0"/>
              <a:t> ямы, омуты с песчано-галечным дном, скаты затопленных русел, пятачки под порогами и под плотинами. Заиленные и травянистые участки избегает. Крупные особи держатся обособленно. Из-за узкого горла судак питается рыбешками: ершом, пескарем, уклейкой, плотвой. Достигает длины 130 см и веса 20 </a:t>
            </a:r>
            <a:r>
              <a:rPr lang="ru-RU" sz="1800" dirty="0" smtClean="0"/>
              <a:t>кг.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      Ловится </a:t>
            </a:r>
            <a:r>
              <a:rPr lang="ru-RU" sz="1800" dirty="0"/>
              <a:t>судак в течение всего года на искусственные приманки и живца.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44" y="0"/>
            <a:ext cx="5429256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рыбы\d333596b2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85728"/>
            <a:ext cx="492453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рыбы\126980198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143248"/>
            <a:ext cx="4830199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371474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 КАРАСЬ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3786214" cy="6193258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Карасей- два вида: золотой и серебряный, более продолговатый. Предпочитают </a:t>
            </a:r>
            <a:r>
              <a:rPr lang="ru-RU" sz="1800" dirty="0" err="1" smtClean="0"/>
              <a:t>тиховодье</a:t>
            </a:r>
            <a:r>
              <a:rPr lang="ru-RU" sz="1800" dirty="0" smtClean="0"/>
              <a:t>, держаться на неглубоких, с обилием зарослей участках озер и стариц, в заиленных, тинистых заливах и заводях медленно текущих рек, в карьерах. Выживают, особенно золотой, в </a:t>
            </a:r>
            <a:r>
              <a:rPr lang="ru-RU" sz="1800" dirty="0" err="1" smtClean="0"/>
              <a:t>заморных</a:t>
            </a:r>
            <a:r>
              <a:rPr lang="ru-RU" sz="1800" dirty="0" smtClean="0"/>
              <a:t>, промерзших до дна водоемах, уходя в ил.  Питаются зоопланктоном, личинками насекомых, растительностью. Достигаю длины 45 см и веса: золотой-3 кг, серебряный-1 кг. Популяция серебряного карася состоит из самок, а его икру оплодотворяют золотой карась, линь и др.</a:t>
            </a:r>
          </a:p>
          <a:p>
            <a:endParaRPr lang="ru-RU" sz="1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17430" cy="64683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E:\рыбы\1316699535_karas-kr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66"/>
            <a:ext cx="4032000" cy="30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E:\рыбы\2010-01-28-06-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86190"/>
            <a:ext cx="4099965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49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3008313" cy="116205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 Black" pitchFamily="34" charset="0"/>
              </a:rPr>
              <a:t>  ЯЗЬ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3643338" cy="6021288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ЯЗЬ – рыба стайная. Предпочитает реки, проточные озера, водохранилища. Держится в </a:t>
            </a:r>
            <a:r>
              <a:rPr lang="ru-RU" sz="1800" dirty="0" err="1" smtClean="0"/>
              <a:t>тиховодье</a:t>
            </a:r>
            <a:r>
              <a:rPr lang="ru-RU" sz="1800" dirty="0" smtClean="0"/>
              <a:t> и на умеренном течении в омутах, ямах ниже перекатов, под нависшими кустами, на границе быстрого течения и </a:t>
            </a:r>
            <a:r>
              <a:rPr lang="ru-RU" sz="1800" dirty="0" err="1" smtClean="0"/>
              <a:t>тиховодья</a:t>
            </a:r>
            <a:r>
              <a:rPr lang="ru-RU" sz="1800" dirty="0" smtClean="0"/>
              <a:t>, вблизи устьев речек. Ночью выходит на отмели с песчано-галечным, глинистым дном. </a:t>
            </a:r>
          </a:p>
          <a:p>
            <a:r>
              <a:rPr lang="ru-RU" sz="1800" dirty="0" smtClean="0"/>
              <a:t>     Питается воздушными насекомыми и их личинками, мелкой рыбой, моллюсками, растительностью. Достигает длины 70 см и веса 8 кг. </a:t>
            </a:r>
          </a:p>
          <a:p>
            <a:r>
              <a:rPr lang="ru-RU" sz="1800" dirty="0" smtClean="0"/>
              <a:t>Язь - довольно красивая рыба, имеет внешнее сходство с плотвой. </a:t>
            </a:r>
          </a:p>
          <a:p>
            <a:endParaRPr lang="ru-RU" sz="1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56895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E:\рыбы\1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785794"/>
            <a:ext cx="4752000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14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1099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Ловись, рыбка, и мала и велика…  </vt:lpstr>
      <vt:lpstr>ЩУКА</vt:lpstr>
      <vt:lpstr>НАЛИМ</vt:lpstr>
      <vt:lpstr>ОКУНЬ</vt:lpstr>
      <vt:lpstr>ПЛОТВА</vt:lpstr>
      <vt:lpstr>СОМ</vt:lpstr>
      <vt:lpstr>СУДАК</vt:lpstr>
      <vt:lpstr> КАРАСЬ</vt:lpstr>
      <vt:lpstr>  ЯЗЬ</vt:lpstr>
      <vt:lpstr>   ЛЕЩ</vt:lpstr>
      <vt:lpstr>  ЁРШ</vt:lpstr>
      <vt:lpstr> ГОЛАВЛЬ</vt:lpstr>
      <vt:lpstr>Презентация PowerPoint</vt:lpstr>
      <vt:lpstr>Презентация PowerPoint</vt:lpstr>
      <vt:lpstr> 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Речные рыбы.</dc:title>
  <dc:creator>Ученик</dc:creator>
  <cp:lastModifiedBy>T1000</cp:lastModifiedBy>
  <cp:revision>55</cp:revision>
  <dcterms:created xsi:type="dcterms:W3CDTF">2014-04-08T05:24:36Z</dcterms:created>
  <dcterms:modified xsi:type="dcterms:W3CDTF">2021-04-07T17:43:38Z</dcterms:modified>
</cp:coreProperties>
</file>