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5" r:id="rId8"/>
    <p:sldId id="262" r:id="rId9"/>
    <p:sldId id="269" r:id="rId10"/>
    <p:sldId id="267" r:id="rId11"/>
    <p:sldId id="266" r:id="rId12"/>
    <p:sldId id="270" r:id="rId13"/>
    <p:sldId id="268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242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44824"/>
            <a:ext cx="7772400" cy="1470025"/>
          </a:xfrm>
        </p:spPr>
        <p:txBody>
          <a:bodyPr/>
          <a:lstStyle/>
          <a:p>
            <a:r>
              <a:rPr lang="ru-RU" dirty="0" smtClean="0"/>
              <a:t>Личное подсобное хозяйство. Огородничество.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80528" y="4437112"/>
            <a:ext cx="9144000" cy="175260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Замяткина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Злата 6 класс</a:t>
            </a:r>
          </a:p>
          <a:p>
            <a:pPr algn="r"/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Руководитель: Мирошниченко Алёна Алексеевна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395536" y="18864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Муниципальное общеобразовательное учреждение 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Коптевская основная общеобразовательная школа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75856" y="616530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2024г.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ОГУРЦЫ: сорт «ЗАЗУЛЯ» </a:t>
            </a:r>
            <a:endParaRPr lang="ru-RU" dirty="0"/>
          </a:p>
        </p:txBody>
      </p:sp>
      <p:pic>
        <p:nvPicPr>
          <p:cNvPr id="6" name="Содержимое 5" descr="IMG-20240915-WA0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268760"/>
            <a:ext cx="3960440" cy="5496977"/>
          </a:xfrm>
        </p:spPr>
      </p:pic>
      <p:pic>
        <p:nvPicPr>
          <p:cNvPr id="7" name="Рисунок 6" descr="IMG-20240915-WA00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268760"/>
            <a:ext cx="3744416" cy="5400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КАРТОФЕЛЬ : сорт «СЫНОК»</a:t>
            </a:r>
            <a:endParaRPr lang="ru-RU" dirty="0"/>
          </a:p>
        </p:txBody>
      </p:sp>
      <p:pic>
        <p:nvPicPr>
          <p:cNvPr id="3077" name="Picture 5" descr="C:\Documents and Settings\User\Рабочий стол\i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00240"/>
            <a:ext cx="4090987" cy="3365767"/>
          </a:xfrm>
          <a:prstGeom prst="rect">
            <a:avLst/>
          </a:prstGeom>
          <a:noFill/>
        </p:spPr>
      </p:pic>
      <p:pic>
        <p:nvPicPr>
          <p:cNvPr id="3078" name="Picture 6" descr="C:\Documents and Settings\User\Рабочий стол\i (1)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571612"/>
            <a:ext cx="3786214" cy="4000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User\Рабочий стол\Чародейка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00108"/>
            <a:ext cx="7642247" cy="473031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868" y="5857892"/>
            <a:ext cx="378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«Чародейка»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67544" y="1412776"/>
          <a:ext cx="8219256" cy="4246345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054814"/>
                <a:gridCol w="2054814"/>
                <a:gridCol w="2054814"/>
                <a:gridCol w="2054814"/>
              </a:tblGrid>
              <a:tr h="1530597"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культуры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Цена за 1 кг/</a:t>
                      </a:r>
                      <a:r>
                        <a:rPr lang="ru-RU" sz="18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руб</a:t>
                      </a:r>
                      <a:endParaRPr lang="ru-RU" sz="1800" b="1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( цена продуктов на 15.09.2024г, магазин «Магнит»)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Урожай /кг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Итог сэкономленных средств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9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Картофель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38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500 кг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19000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9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Морковь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27 (грязная)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60 кг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1620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9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Помидоры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130 (средняя цена)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140 кг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18200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9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Огурцы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112 (средняя цены)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100 кг 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11200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9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Свекла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18 (грязная)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50 кг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900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9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Лук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80 кг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2880</a:t>
                      </a:r>
                      <a:endParaRPr lang="ru-RU" sz="140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7964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ИТОГ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53800</a:t>
                      </a:r>
                      <a:endParaRPr lang="ru-RU" sz="14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755576" y="0"/>
            <a:ext cx="7786042" cy="2339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304704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6000" b="1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рактическая работа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rgbClr val="2E74B5"/>
              </a:solidFill>
              <a:effectLst/>
              <a:latin typeface="Calibri Ligh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7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-20240915-WA00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3312368" cy="6192688"/>
          </a:xfrm>
        </p:spPr>
      </p:pic>
      <p:pic>
        <p:nvPicPr>
          <p:cNvPr id="5" name="Рисунок 4" descr="IMG-20240915-WA00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188640"/>
            <a:ext cx="3024336" cy="6264696"/>
          </a:xfrm>
          <a:prstGeom prst="rect">
            <a:avLst/>
          </a:prstGeom>
        </p:spPr>
      </p:pic>
      <p:pic>
        <p:nvPicPr>
          <p:cNvPr id="6" name="Рисунок 5" descr="IMG-20240915-WA00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16216" y="0"/>
            <a:ext cx="2627784" cy="4149080"/>
          </a:xfrm>
          <a:prstGeom prst="rect">
            <a:avLst/>
          </a:prstGeom>
        </p:spPr>
      </p:pic>
      <p:pic>
        <p:nvPicPr>
          <p:cNvPr id="7" name="Рисунок 6" descr="IMG-20240915-WA00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3173326"/>
            <a:ext cx="2699792" cy="3684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lide-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\Рабочий стол\10000313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642918"/>
            <a:ext cx="7143801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smtClean="0"/>
              <a:t>Актуальность</a:t>
            </a:r>
            <a:r>
              <a:rPr lang="ru-RU" dirty="0" smtClean="0"/>
              <a:t>: Для нашей семьи выращивание  экологически чистых продуктов   является важным  и актуальным, а так же экономически выгодным производством.</a:t>
            </a:r>
          </a:p>
          <a:p>
            <a:pPr>
              <a:buNone/>
            </a:pPr>
            <a:endParaRPr lang="ru-RU" dirty="0" smtClean="0"/>
          </a:p>
          <a:p>
            <a:r>
              <a:rPr lang="ru-RU" b="1" dirty="0" smtClean="0"/>
              <a:t>Гипотеза исследования: </a:t>
            </a:r>
            <a:r>
              <a:rPr lang="ru-RU" dirty="0" smtClean="0"/>
              <a:t>Я предполагаю, что заниматься личным подсобном хозяйством выгодно и прибыльно </a:t>
            </a:r>
          </a:p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r>
              <a:rPr lang="ru-RU" b="1" dirty="0" smtClean="0"/>
              <a:t>Цель работы</a:t>
            </a:r>
            <a:r>
              <a:rPr lang="ru-RU" dirty="0" smtClean="0"/>
              <a:t>: выяснить роль  личного подсобного  хозяйства  для бюджета  моей семьи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Задачи:  </a:t>
            </a:r>
            <a:endParaRPr lang="ru-RU" dirty="0" smtClean="0"/>
          </a:p>
          <a:p>
            <a:pPr lvl="0"/>
            <a:r>
              <a:rPr lang="ru-RU" dirty="0" smtClean="0"/>
              <a:t>Изучение литературы и других источников информации по теме.</a:t>
            </a:r>
          </a:p>
          <a:p>
            <a:pPr lvl="0"/>
            <a:r>
              <a:rPr lang="ru-RU" dirty="0" smtClean="0"/>
              <a:t>составить биологическую характеристику</a:t>
            </a:r>
          </a:p>
          <a:p>
            <a:pPr lvl="0"/>
            <a:r>
              <a:rPr lang="ru-RU" dirty="0" smtClean="0"/>
              <a:t>научиться выполнять простейшие расчеты в ведении хозяйства,</a:t>
            </a:r>
          </a:p>
          <a:p>
            <a:pPr lvl="0"/>
            <a:r>
              <a:rPr lang="ru-RU" dirty="0" smtClean="0"/>
              <a:t>найти факты, убеждающие нас в огромной роли математики в сельском  хозяйстве;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История развития огородничества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08720"/>
            <a:ext cx="8219256" cy="52174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Первые упоминания о выращивании овощей на территории России относятся к 5 в. н. э.</a:t>
            </a:r>
          </a:p>
          <a:p>
            <a:pPr>
              <a:buNone/>
            </a:pPr>
            <a:r>
              <a:rPr lang="ru-RU" dirty="0" smtClean="0"/>
              <a:t>В 11—15 </a:t>
            </a:r>
            <a:r>
              <a:rPr lang="ru-RU" dirty="0" err="1" smtClean="0"/>
              <a:t>вв</a:t>
            </a:r>
            <a:r>
              <a:rPr lang="ru-RU" dirty="0" smtClean="0"/>
              <a:t> огородничество на Руси достигло относительно высокого уровня. До Октябрьской революции 1917г огородничество на 85% носило потребительский или </a:t>
            </a:r>
            <a:r>
              <a:rPr lang="ru-RU" dirty="0" err="1" smtClean="0"/>
              <a:t>полупотребительский</a:t>
            </a:r>
            <a:r>
              <a:rPr lang="ru-RU" dirty="0" smtClean="0"/>
              <a:t> характер; в основном оно было сосредоточено на огородах крестьянских хозяйств.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Биологические особенности овощей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55679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Огород для нашей семьи играет важную роль. Прежде всего – это получение экологически чистых продуктов, это экономия бюджетных семейных средств, это физический труд, который поносит не только усталость , но и колоссальное удовлетворение и эмоциональный подъем и радость.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>Чтобы вырастить хороший урожай необходимо трудится весь год. Мы с мамой имеет определённый алгоритм действий:</a:t>
            </a:r>
            <a:br>
              <a:rPr lang="ru-RU" sz="27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надо подготовить почву после уборки урожая</a:t>
            </a:r>
          </a:p>
          <a:p>
            <a:pPr lvl="0"/>
            <a:r>
              <a:rPr lang="ru-RU" dirty="0" smtClean="0"/>
              <a:t>посадить под зиму чеснок</a:t>
            </a:r>
          </a:p>
          <a:p>
            <a:pPr lvl="0"/>
            <a:r>
              <a:rPr lang="ru-RU" dirty="0" smtClean="0"/>
              <a:t>запастись землёй для будущей рассады</a:t>
            </a:r>
          </a:p>
          <a:p>
            <a:pPr lvl="0"/>
            <a:r>
              <a:rPr lang="ru-RU" dirty="0" smtClean="0"/>
              <a:t>выбрать проверенные семена или приобрести новые</a:t>
            </a:r>
          </a:p>
          <a:p>
            <a:pPr lvl="0"/>
            <a:r>
              <a:rPr lang="ru-RU" dirty="0" smtClean="0"/>
              <a:t>В феврале или в марте ( в зависимости от сорта культуры) замочить, а потом посадить в подготовленный грунт семена</a:t>
            </a:r>
          </a:p>
          <a:p>
            <a:pPr lvl="0"/>
            <a:r>
              <a:rPr lang="ru-RU" dirty="0" smtClean="0"/>
              <a:t>После внимательно наблюдаем за ростом рассады, не забывая во время поливать.</a:t>
            </a:r>
          </a:p>
          <a:p>
            <a:pPr lvl="0"/>
            <a:r>
              <a:rPr lang="ru-RU" dirty="0" smtClean="0"/>
              <a:t>Затем растения рассаживаем в отдельные ёмкости и выращиваем до высадки в грунт.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ТОМАТЫ: сорт «ЖЁЛТЫЕ ЧЕРРИ»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G-20240915-WA00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928670"/>
            <a:ext cx="4312500" cy="576064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User\Рабочий стол\Саньк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357166"/>
            <a:ext cx="2667000" cy="35623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643702" y="4000504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«Санька»</a:t>
            </a:r>
            <a:endParaRPr lang="ru-RU" dirty="0"/>
          </a:p>
        </p:txBody>
      </p:sp>
      <p:pic>
        <p:nvPicPr>
          <p:cNvPr id="2051" name="Picture 3" descr="C:\Documents and Settings\User\Рабочий стол\Воловье сердц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42852"/>
            <a:ext cx="2833694" cy="2357454"/>
          </a:xfrm>
          <a:prstGeom prst="rect">
            <a:avLst/>
          </a:prstGeom>
          <a:noFill/>
        </p:spPr>
      </p:pic>
      <p:pic>
        <p:nvPicPr>
          <p:cNvPr id="2052" name="Picture 4" descr="C:\Documents and Settings\User\Рабочий стол\Раф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714620"/>
            <a:ext cx="5715000" cy="393382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42910" y="285728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«Воловье сердце»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143636" y="5857892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</a:t>
            </a:r>
            <a:r>
              <a:rPr lang="ru-RU" dirty="0" err="1" smtClean="0"/>
              <a:t>Раф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11970274</TotalTime>
  <Words>371</Words>
  <Application>Microsoft Office PowerPoint</Application>
  <PresentationFormat>Экран (4:3)</PresentationFormat>
  <Paragraphs>68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Личное подсобное хозяйство. Огородничество. </vt:lpstr>
      <vt:lpstr>Слайд 2</vt:lpstr>
      <vt:lpstr>Слайд 3</vt:lpstr>
      <vt:lpstr>Слайд 4</vt:lpstr>
      <vt:lpstr>История развития огородничества </vt:lpstr>
      <vt:lpstr>Биологические особенности овощей </vt:lpstr>
      <vt:lpstr>  Чтобы вырастить хороший урожай необходимо трудится весь год. Мы с мамой имеет определённый алгоритм действий: </vt:lpstr>
      <vt:lpstr>ТОМАТЫ: сорт «ЖЁЛТЫЕ ЧЕРРИ» </vt:lpstr>
      <vt:lpstr>Слайд 9</vt:lpstr>
      <vt:lpstr>ОГУРЦЫ: сорт «ЗАЗУЛЯ» </vt:lpstr>
      <vt:lpstr>КАРТОФЕЛЬ : сорт «СЫНОК»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Личное подсобное хозяйство. Огородничество. </dc:title>
  <dc:creator>User</dc:creator>
  <cp:lastModifiedBy>USER</cp:lastModifiedBy>
  <cp:revision>19</cp:revision>
  <dcterms:created xsi:type="dcterms:W3CDTF">2024-09-26T08:51:40Z</dcterms:created>
  <dcterms:modified xsi:type="dcterms:W3CDTF">2024-10-04T08:40:30Z</dcterms:modified>
</cp:coreProperties>
</file>