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9" r:id="rId4"/>
    <p:sldId id="302" r:id="rId5"/>
    <p:sldId id="284" r:id="rId6"/>
    <p:sldId id="297" r:id="rId7"/>
    <p:sldId id="296" r:id="rId8"/>
    <p:sldId id="295" r:id="rId9"/>
    <p:sldId id="289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A1B9-EA1E-4E31-A730-273F9A4504C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4DE4-4F33-4861-98E4-ED3981EED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131_35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071546"/>
            <a:ext cx="4857784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ЛЕОНАРДО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ДА  ВИНЧИ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429000"/>
            <a:ext cx="4643470" cy="1571636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Как железо ржавеет, не находя      себе применения, как стоячая вода  гниет, так и ум человека чахнет от лености и бездействия.  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Леонардо да Винчи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535782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Сопова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Галина Алексеевна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23568">
            <a:off x="-26773" y="701590"/>
            <a:ext cx="9144000" cy="4661655"/>
          </a:xfrm>
        </p:spPr>
        <p:txBody>
          <a:bodyPr>
            <a:normAutofit/>
          </a:bodyPr>
          <a:lstStyle/>
          <a:p>
            <a:pPr algn="l"/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857884" cy="6858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Леонардо </a:t>
            </a:r>
            <a:r>
              <a:rPr lang="ru-RU" sz="2000" dirty="0" err="1" smtClean="0"/>
              <a:t>ди</a:t>
            </a:r>
            <a:r>
              <a:rPr lang="ru-RU" sz="2000" dirty="0" smtClean="0"/>
              <a:t> сер Пьеро да Винчи – человек искусства эпохи Возрождения, скульптор, изобретатель, живописец, философ, писатель, ученый, </a:t>
            </a:r>
            <a:r>
              <a:rPr lang="ru-RU" sz="2000" dirty="0" err="1" smtClean="0"/>
              <a:t>полимат</a:t>
            </a:r>
            <a:r>
              <a:rPr lang="ru-RU" sz="2000" dirty="0" smtClean="0"/>
              <a:t> (универсальный человек). Он родился 15 апреля 1452 года в селении </a:t>
            </a:r>
            <a:r>
              <a:rPr lang="ru-RU" sz="2000" dirty="0" err="1" smtClean="0"/>
              <a:t>Анкиато</a:t>
            </a:r>
            <a:r>
              <a:rPr lang="ru-RU" sz="2000" dirty="0" smtClean="0"/>
              <a:t> вблизи города Винчи (отсюда и произошла приставка к его фамилии). Его родителями были 25-летний нотариус Пьеро и его возлюбленная, крестьянка Катерина. Первые годы жизни Леонардо провёл вместе с матерью. Его отец вскоре женился на богатой и знатной девушке, но этот брак оказался бездетным, и Пьеро забрал своего трёхлетнего сына на воспитание. Разлученный с матерью Леонардо всю жизнь пытался создать её образ в своих шедеврах. В 1481 году да Винчи выполнил первый в своей жизни большой заказ – алтарный образ «Поклонение </a:t>
            </a:r>
            <a:r>
              <a:rPr lang="ru-RU" sz="2000" dirty="0" err="1" smtClean="0"/>
              <a:t>волхов</a:t>
            </a:r>
            <a:r>
              <a:rPr lang="ru-RU" sz="2000" dirty="0" smtClean="0"/>
              <a:t>» для монастыря, находящегося неподалёку во Флоренции.  Умер великий художник и ученый Леонардо да Винчи 2 мая 1519 года в замке </a:t>
            </a:r>
            <a:r>
              <a:rPr lang="ru-RU" sz="2000" dirty="0" err="1" smtClean="0"/>
              <a:t>Кло-Люсе</a:t>
            </a:r>
            <a:r>
              <a:rPr lang="ru-RU" sz="2000" dirty="0" smtClean="0"/>
              <a:t> близ города </a:t>
            </a:r>
            <a:r>
              <a:rPr lang="ru-RU" sz="2000" dirty="0" err="1" smtClean="0"/>
              <a:t>Амбуаз</a:t>
            </a:r>
            <a:r>
              <a:rPr lang="ru-RU" sz="2000" dirty="0" smtClean="0"/>
              <a:t> во Франции.</a:t>
            </a:r>
            <a:br>
              <a:rPr lang="ru-RU" sz="2000" dirty="0" smtClean="0"/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ds04.infourok.ru/uploads/ex/01f4/0018cd9b-6cc54579/hello_html_c5f8e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21467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642918"/>
            <a:ext cx="3929058" cy="621508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Картина Леонардо да Винчи, находящаяся в Лувре, одно из самых известных произведений живописи в мире, которое, как считается, является портретом Лизы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Герардини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супруги торговца шёлком из Флоренции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Джокондо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, написанным около 1503-1505 года.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ru.artsviewer.com/images/V/vinci/150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00528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214290"/>
            <a:ext cx="535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Мона</a:t>
            </a:r>
            <a:r>
              <a:rPr lang="ru-RU" sz="3200" b="1" dirty="0" smtClean="0"/>
              <a:t> Лиза» - Джоконда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857232"/>
            <a:ext cx="4429124" cy="600076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Установлено, что на этой картине, написанной в необыкновенно изящной манере и известной под названием « Дама с горностаем», изображена </a:t>
            </a:r>
            <a:r>
              <a:rPr lang="ru-RU" sz="2400" dirty="0" err="1" smtClean="0"/>
              <a:t>Цецилия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Гальерани</a:t>
            </a:r>
            <a:r>
              <a:rPr lang="ru-RU" sz="2400" dirty="0" smtClean="0"/>
              <a:t>, любовница покровителя Леонардо да Винчи </a:t>
            </a:r>
            <a:r>
              <a:rPr lang="ru-RU" sz="2400" dirty="0" err="1" smtClean="0"/>
              <a:t>Людовико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Сфорца</a:t>
            </a:r>
            <a:r>
              <a:rPr lang="ru-RU" sz="2400" dirty="0" smtClean="0"/>
              <a:t>, правителя Милана. Картина находится в музее Чарторыйский в Кракове.</a:t>
            </a:r>
            <a:br>
              <a:rPr lang="ru-RU" sz="2400" dirty="0" smtClean="0"/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ib-catholic.ru/wp-content/uploads/2016/12/1024px-Dama_z_gronostaj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000528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243958"/>
            <a:ext cx="5000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«Дама с горностаем».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214422"/>
            <a:ext cx="3714776" cy="5429288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/>
              <a:t>Картина «Поклонение </a:t>
            </a:r>
            <a:r>
              <a:rPr lang="ru-RU" sz="2500" dirty="0" err="1" smtClean="0"/>
              <a:t>волхов</a:t>
            </a:r>
            <a:r>
              <a:rPr lang="ru-RU" sz="2500" dirty="0" smtClean="0"/>
              <a:t> была заказана Леонардо да Винчи в 1481 году и предназначалась для украшения алтаря церкви Сан </a:t>
            </a:r>
            <a:r>
              <a:rPr lang="ru-RU" sz="2500" dirty="0" err="1" smtClean="0"/>
              <a:t>Донато</a:t>
            </a:r>
            <a:r>
              <a:rPr lang="ru-RU" sz="2500" dirty="0" smtClean="0"/>
              <a:t> </a:t>
            </a:r>
            <a:r>
              <a:rPr lang="ru-RU" sz="2500" dirty="0" err="1" smtClean="0"/>
              <a:t>Скопетно</a:t>
            </a:r>
            <a:r>
              <a:rPr lang="ru-RU" sz="2500" dirty="0" smtClean="0"/>
              <a:t>. </a:t>
            </a:r>
            <a:br>
              <a:rPr lang="ru-RU" sz="2500" dirty="0" smtClean="0"/>
            </a:br>
            <a:r>
              <a:rPr lang="ru-RU" sz="2500" dirty="0" smtClean="0"/>
              <a:t>Художник, однако, не закончил это произведение, оставив его во Флоренции при своём отъезде в Милан в 1482 году.  </a:t>
            </a:r>
            <a:br>
              <a:rPr lang="ru-RU" sz="2500" dirty="0" smtClean="0"/>
            </a:br>
            <a:endParaRPr lang="ru-RU" sz="25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regnum.ru/uploads/pictures/news/2016/04/16/regnum_picture_14607900286066286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643470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dirty="0" smtClean="0"/>
              <a:t>Картина «Поклонение </a:t>
            </a:r>
            <a:r>
              <a:rPr lang="ru-RU" sz="2500" b="1" dirty="0" err="1" smtClean="0"/>
              <a:t>волхов</a:t>
            </a:r>
            <a:r>
              <a:rPr lang="ru-RU" sz="2500" b="1" dirty="0" smtClean="0"/>
              <a:t>».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4071934" cy="68580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Леонардо да Винчи придумал двухколесный передвижной механизм еще в XV веке, задолго до изобретения современного велосипеда. В рукописях ученого были найдены наброски деревянной машины, очень напоминающий современный двухколесный транспорт. Только в отличие от современных велосипедов руль у изобретения да Винчи не мог поворачиваться и у машины не было сиденья. А вот передача движения с одного колеса на другое при помощи цепи впервые упоминается в рукописях Леонардо да Винчи.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m5z1ay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643470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Изобретение – велосипед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-285776"/>
            <a:ext cx="3428992" cy="757242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Новой попыткой изобретения летательного аппарата стали работы по созданию самолета. Наблюдая за птицами, изучая пропорции и особенности строения их крыльев, Леонардо да Винчи пытался создать искусственное крыло и конструкцию, способную взлететь в воздух. Получившийся летательный аппарат – вполне рабочая версия современного дельтаплана. </a:t>
            </a:r>
            <a:br>
              <a:rPr lang="ru-RU" sz="2200" dirty="0" smtClean="0"/>
            </a:b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zen_doc/1329105/pub_5ab8a5219f4347b57f0e766d_5ab8aafbd7bf21b97e2afd1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5072098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471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Изобретение – </a:t>
            </a:r>
            <a:r>
              <a:rPr lang="ru-RU" sz="3200" b="1" dirty="0" smtClean="0"/>
              <a:t>самолёт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658336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В 1515 году Леонардо да Винчи создал чертеж собственной подводной лодки. Она была предназначена для того, чтобы топить вражеские корабли и управлялась одним человеком, который находился в небольшой рубке.</a:t>
            </a:r>
            <a:br>
              <a:rPr lang="ru-RU" sz="2200" dirty="0" smtClean="0"/>
            </a:br>
            <a:r>
              <a:rPr lang="ru-RU" sz="2200" dirty="0" smtClean="0"/>
              <a:t>По задумке автора, моряк должен был незаметно провести подлодку во вражеский порт, и прикрепить к обшивке вражеского корабля специальный трос. На другом конце троса был размещен груз, который нужно было бросить в море. Когда корабль отправлялся в путь, дощатая обивка из-за груза отрывалось, и корабль начинал тонуть.</a:t>
            </a:r>
            <a:br>
              <a:rPr lang="ru-RU" sz="2200" dirty="0" smtClean="0"/>
            </a:b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z.myfunnybar.ru/wp-content/uploads/edbdt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357718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3786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Изобретение- подводная лодка.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131_35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03242"/>
            <a:ext cx="3500462" cy="615475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С точки зрения Леонардо, проблема с оружием того времени заключалась в том, что оно заряжалось слишком долго. Его решением было создание многоствольного оружия, которое можно было заряжать и стрелять одновременно. Пулемет был еще одним из смертоносных замыслов Да Винчи, которые так и не были реализованы, но, несомненно, уничтожили бы любого приближающегося врага.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Изобретения Леонардо Да Винчи: Пулем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929222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Изобретение – пулемёт.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386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ЛЕОНАРДО  ДА  ВИНЧИ</vt:lpstr>
      <vt:lpstr>Леонардо ди сер Пьеро да Винчи – человек искусства эпохи Возрождения, скульптор, изобретатель, живописец, философ, писатель, ученый, полимат (универсальный человек). Он родился 15 апреля 1452 года в селении Анкиато вблизи города Винчи (отсюда и произошла приставка к его фамилии). Его родителями были 25-летний нотариус Пьеро и его возлюбленная, крестьянка Катерина. Первые годы жизни Леонардо провёл вместе с матерью. Его отец вскоре женился на богатой и знатной девушке, но этот брак оказался бездетным, и Пьеро забрал своего трёхлетнего сына на воспитание. Разлученный с матерью Леонардо всю жизнь пытался создать её образ в своих шедеврах. В 1481 году да Винчи выполнил первый в своей жизни большой заказ – алтарный образ «Поклонение волхов» для монастыря, находящегося неподалёку во Флоренции.  Умер великий художник и ученый Леонардо да Винчи 2 мая 1519 года в замке Кло-Люсе близ города Амбуаз во Франции. </vt:lpstr>
      <vt:lpstr>Картина Леонардо да Винчи, находящаяся в Лувре, одно из самых известных произведений живописи в мире, которое, как считается, является портретом Лизы Герардини, супруги торговца шёлком из Флоренции Франческо дель  Джокондо , написанным около 1503-1505 года.</vt:lpstr>
      <vt:lpstr>Установлено, что на этой картине, написанной в необыкновенно изящной манере и известной под названием « Дама с горностаем», изображена Цецилия Гальерани, любовница покровителя Леонардо да Винчи Людовико Сфорца, правителя Милана. Картина находится в музее Чарторыйский в Кракове. </vt:lpstr>
      <vt:lpstr>Картина «Поклонение волхов была заказана Леонардо да Винчи в 1481 году и предназначалась для украшения алтаря церкви Сан Донато Скопетно.  Художник, однако, не закончил это произведение, оставив его во Флоренции при своём отъезде в Милан в 1482 году.   </vt:lpstr>
      <vt:lpstr>Леонардо да Винчи придумал двухколесный передвижной механизм еще в XV веке, задолго до изобретения современного велосипеда. В рукописях ученого были найдены наброски деревянной машины, очень напоминающий современный двухколесный транспорт. Только в отличие от современных велосипедов руль у изобретения да Винчи не мог поворачиваться и у машины не было сиденья. А вот передача движения с одного колеса на другое при помощи цепи впервые упоминается в рукописях Леонардо да Винчи.</vt:lpstr>
      <vt:lpstr>Новой попыткой изобретения летательного аппарата стали работы по созданию самолета. Наблюдая за птицами, изучая пропорции и особенности строения их крыльев, Леонардо да Винчи пытался создать искусственное крыло и конструкцию, способную взлететь в воздух. Получившийся летательный аппарат – вполне рабочая версия современного дельтаплана.  </vt:lpstr>
      <vt:lpstr>В 1515 году Леонардо да Винчи создал чертеж собственной подводной лодки. Она была предназначена для того, чтобы топить вражеские корабли и управлялась одним человеком, который находился в небольшой рубке. По задумке автора, моряк должен был незаметно провести подлодку во вражеский порт, и прикрепить к обшивке вражеского корабля специальный трос. На другом конце троса был размещен груз, который нужно было бросить в море. Когда корабль отправлялся в путь, дощатая обивка из-за груза отрывалось, и корабль начинал тонуть. </vt:lpstr>
      <vt:lpstr>С точки зрения Леонардо, проблема с оружием того времени заключалась в том, что оно заряжалось слишком долго. Его решением было создание многоствольного оружия, которое можно было заряжать и стрелять одновременно. Пулемет был еще одним из смертоносных замыслов Да Винчи, которые так и не были реализованы, но, несомненно, уничтожили бы любого приближающегося врага.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Учитель</cp:lastModifiedBy>
  <cp:revision>57</cp:revision>
  <dcterms:created xsi:type="dcterms:W3CDTF">2011-06-14T09:56:19Z</dcterms:created>
  <dcterms:modified xsi:type="dcterms:W3CDTF">2022-12-08T11:04:46Z</dcterms:modified>
</cp:coreProperties>
</file>