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57" r:id="rId4"/>
    <p:sldId id="267" r:id="rId5"/>
    <p:sldId id="26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2DF2F-7402-4C65-A717-DEDC3147BFC5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27CA4-05E7-40CA-AD7A-22A414803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5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27CA4-05E7-40CA-AD7A-22A414803E4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607322">
            <a:off x="454600" y="755889"/>
            <a:ext cx="4556949" cy="3940638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F0"/>
                </a:solidFill>
                <a:cs typeface="Courier New" pitchFamily="49" charset="0"/>
              </a:rPr>
              <a:t>МОЙ ЛЮБИМЫЙ ПРЕДМЕТ</a:t>
            </a:r>
            <a:endParaRPr lang="ru-RU" sz="5400" b="1" dirty="0">
              <a:solidFill>
                <a:srgbClr val="00B0F0"/>
              </a:solidFill>
              <a:cs typeface="Courier New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2996952"/>
            <a:ext cx="3605530" cy="29523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класса 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Коптевской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ООШ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Смирнова Елизавета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Г.А.Сопова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1296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6000" i="1" dirty="0" smtClean="0">
              <a:solidFill>
                <a:srgbClr val="3333FF"/>
              </a:solidFill>
              <a:latin typeface="Arial Black" pitchFamily="34" charset="0"/>
              <a:ea typeface="Batang" pitchFamily="18" charset="-127"/>
            </a:endParaRPr>
          </a:p>
          <a:p>
            <a:pPr algn="r"/>
            <a:endParaRPr lang="ru-RU" sz="3500" i="1" dirty="0">
              <a:solidFill>
                <a:srgbClr val="3333FF"/>
              </a:solidFill>
              <a:latin typeface="Arial Black" pitchFamily="34" charset="0"/>
              <a:ea typeface="Batang" pitchFamily="18" charset="-127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143116"/>
            <a:ext cx="69294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Franklin Gothic Medium" pitchFamily="34" charset="0"/>
              </a:rPr>
              <a:t>Русский язык в умелых руках и в опытных устах – красив, певуч, выразителен, гибок, послушен, ловок и вместителен.</a:t>
            </a:r>
          </a:p>
          <a:p>
            <a:r>
              <a:rPr lang="ru-RU" sz="4000" dirty="0" smtClean="0">
                <a:latin typeface="Franklin Gothic Medium" pitchFamily="34" charset="0"/>
              </a:rPr>
              <a:t>А. И. Куприн</a:t>
            </a:r>
            <a:endParaRPr lang="ru-RU" sz="40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atin typeface="Monotype Corsiva" pitchFamily="66" charset="0"/>
              </a:rPr>
              <a:t>Я очень люблю  учиться и, конечно, у меня есть любимый предмет.</a:t>
            </a:r>
          </a:p>
          <a:p>
            <a:pPr>
              <a:buNone/>
            </a:pPr>
            <a:r>
              <a:rPr lang="ru-RU" sz="4000" dirty="0" smtClean="0">
                <a:latin typeface="Monotype Corsiva" pitchFamily="66" charset="0"/>
              </a:rPr>
              <a:t>Это русский язык.</a:t>
            </a:r>
          </a:p>
          <a:p>
            <a:pPr>
              <a:buNone/>
            </a:pPr>
            <a:r>
              <a:rPr lang="ru-RU" sz="4000" dirty="0" smtClean="0">
                <a:latin typeface="Monotype Corsiva" pitchFamily="66" charset="0"/>
              </a:rPr>
              <a:t>Как можно не любить свой родной язык? Язык своих предков, язык Пушкина, Лермонтова…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465886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Monotype Corsiva" pitchFamily="66" charset="0"/>
              </a:rPr>
              <a:t>Урок русского языка каждый день есть в расписании. Это один из самых важных предметов для каждого человека. Этот предмет изучает речь, правила правописания, состав слова и предложения.  На уроках  русского языка мы учимся выражать свои мысли вслух и писать сочинения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86409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6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solidFill>
                <a:srgbClr val="FF00FF"/>
              </a:solidFill>
              <a:latin typeface="Monotype Corsiva" pitchFamily="66" charset="0"/>
            </a:endParaRPr>
          </a:p>
          <a:p>
            <a:pPr marL="0" indent="0">
              <a:buNone/>
            </a:pPr>
            <a:endParaRPr lang="ru-RU" dirty="0">
              <a:solidFill>
                <a:srgbClr val="FF00FF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857364"/>
            <a:ext cx="70009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dirty="0" smtClean="0">
                <a:latin typeface="Monotype Corsiva" pitchFamily="66" charset="0"/>
              </a:rPr>
              <a:t>Мне нравится разбирать по составу слова,  выстраивать из отдельных слов красивые законченные фразы. Я легко запоминаю правила. С увлечением подбираю синонимы и антонимы к словам. Этому нас учит Галина Алексеевна. Она прекрасный учитель. Её уроки похожи на интересную игру. Галина Алексеевна часто дает мне задания повышенной сложности</a:t>
            </a:r>
            <a:r>
              <a:rPr lang="ru-RU" sz="3200" dirty="0" smtClean="0">
                <a:solidFill>
                  <a:srgbClr val="0070C0"/>
                </a:solidFill>
                <a:latin typeface="Monotype Corsiva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3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0219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Monotype Corsiva" pitchFamily="66" charset="0"/>
              </a:rPr>
              <a:t>Русский язык – мой родной язык . Я отношусь к нему с большой любовью и теплотой. На нём звучит родной голос мамы.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7203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4800" dirty="0" smtClean="0">
                <a:latin typeface="Monotype Corsiva" pitchFamily="66" charset="0"/>
              </a:rPr>
              <a:t>Да, я люблю свой родной язык, потому что я хочу его изучать, знать и беречь, хочу читать книги наших великих писателей, хочу говорить добрые слова людям.</a:t>
            </a:r>
            <a:endParaRPr lang="ru-RU" sz="48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41198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FF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rgbClr val="FF00FF"/>
                </a:solidFill>
                <a:latin typeface="Monotype Corsiva" pitchFamily="66" charset="0"/>
              </a:rPr>
            </a:br>
            <a:endParaRPr lang="ru-RU" dirty="0">
              <a:solidFill>
                <a:srgbClr val="FF00FF"/>
              </a:solidFill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21217156">
            <a:off x="783367" y="2269676"/>
            <a:ext cx="7772400" cy="3392362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Impact" pitchFamily="34" charset="0"/>
              </a:rPr>
              <a:t>Спасибо за внимание!</a:t>
            </a:r>
            <a:endParaRPr lang="ru-RU" sz="9600" dirty="0">
              <a:solidFill>
                <a:srgbClr val="C00000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99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Колоб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Колобок</Template>
  <TotalTime>194</TotalTime>
  <Words>239</Words>
  <Application>Microsoft Office PowerPoint</Application>
  <PresentationFormat>Экран (4:3)</PresentationFormat>
  <Paragraphs>17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Колобок</vt:lpstr>
      <vt:lpstr>МОЙ ЛЮБИМЫЙ ПРЕДМЕТ</vt:lpstr>
      <vt:lpstr>Презентация PowerPoint</vt:lpstr>
      <vt:lpstr>Презентация PowerPoint</vt:lpstr>
      <vt:lpstr>Урок русского языка каждый день есть в расписании. Это один из самых важных предметов для каждого человека. Этот предмет изучает речь, правила правописания, состав слова и предложения.  На уроках  русского языка мы учимся выражать свои мысли вслух и писать сочинения.</vt:lpstr>
      <vt:lpstr>Презентация PowerPoint</vt:lpstr>
      <vt:lpstr>Презентация PowerPoint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любимый предмет</dc:title>
  <dc:creator>pc3</dc:creator>
  <cp:lastModifiedBy>Учитель</cp:lastModifiedBy>
  <cp:revision>27</cp:revision>
  <dcterms:created xsi:type="dcterms:W3CDTF">2013-04-18T06:53:52Z</dcterms:created>
  <dcterms:modified xsi:type="dcterms:W3CDTF">2022-12-08T11:03:06Z</dcterms:modified>
</cp:coreProperties>
</file>