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56" r:id="rId7"/>
    <p:sldId id="265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2358-1F05-48B8-A80C-0F9373FD226C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973E-F8C7-42CE-8725-1C5587AA6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1 001.jpg"/>
          <p:cNvPicPr>
            <a:picLocks noChangeAspect="1" noChangeArrowheads="1"/>
          </p:cNvPicPr>
          <p:nvPr/>
        </p:nvPicPr>
        <p:blipFill>
          <a:blip r:embed="rId2" cstate="print"/>
          <a:srcRect l="32397" t="24253" r="22206" b="40716"/>
          <a:stretch>
            <a:fillRect/>
          </a:stretch>
        </p:blipFill>
        <p:spPr bwMode="auto">
          <a:xfrm>
            <a:off x="0" y="0"/>
            <a:ext cx="64623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0"/>
            <a:ext cx="26997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40 – летие открытия памятника воину -                    </a:t>
            </a:r>
          </a:p>
          <a:p>
            <a:r>
              <a:rPr lang="ru-RU" sz="4400" b="1" dirty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    земляк у</a:t>
            </a:r>
          </a:p>
          <a:p>
            <a:endParaRPr lang="ru-RU" sz="3600" b="1" dirty="0" smtClean="0">
              <a:latin typeface="Monotype Corsiva" pitchFamily="66" charset="0"/>
            </a:endParaRPr>
          </a:p>
          <a:p>
            <a:endParaRPr lang="ru-RU" sz="3600" b="1" dirty="0" smtClean="0">
              <a:latin typeface="Monotype Corsiva" pitchFamily="66" charset="0"/>
            </a:endParaRPr>
          </a:p>
          <a:p>
            <a:endParaRPr lang="ru-RU" sz="3600" b="1" dirty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д.Коптево</a:t>
            </a:r>
          </a:p>
          <a:p>
            <a:r>
              <a:rPr lang="ru-RU" sz="3600" b="1" dirty="0" smtClean="0">
                <a:latin typeface="Monotype Corsiva" pitchFamily="66" charset="0"/>
              </a:rPr>
              <a:t>Мышкинский район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1975 год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10527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3" name="Picture 2" descr="D:\Мои документы\Мои документы\АНЖЕЛА\внеклассная работа\материал по войне и победе\Победа 2012\IMG_5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76264" cy="3168352"/>
          </a:xfrm>
          <a:prstGeom prst="rect">
            <a:avLst/>
          </a:prstGeom>
          <a:noFill/>
        </p:spPr>
      </p:pic>
      <p:pic>
        <p:nvPicPr>
          <p:cNvPr id="4" name="Picture 2" descr="D:\Мои документы\Мои документы\АНЖЕЛА\внеклассная работа\материал по войне и победе\Победа 2012\IMG_5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4248471" cy="3078342"/>
          </a:xfrm>
          <a:prstGeom prst="rect">
            <a:avLst/>
          </a:prstGeom>
          <a:noFill/>
        </p:spPr>
      </p:pic>
      <p:pic>
        <p:nvPicPr>
          <p:cNvPr id="5" name="Picture 2" descr="D:\Мои документы\Мои документы\АНЖЕЛА\внеклассная работа\материал по войне и победе\Победа 2012\IMG_5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80995"/>
            <a:ext cx="2607754" cy="3477005"/>
          </a:xfrm>
          <a:prstGeom prst="rect">
            <a:avLst/>
          </a:prstGeom>
          <a:noFill/>
        </p:spPr>
      </p:pic>
      <p:pic>
        <p:nvPicPr>
          <p:cNvPr id="6" name="Picture 2" descr="D:\Мои документы\Мои документы\фото 2 класс\DSCF1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225533" y="3906053"/>
            <a:ext cx="3240360" cy="243027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508104" y="3573016"/>
            <a:ext cx="28803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Стало традицией каждый год, 9 мая, проводить Митинг и возлагать цветы к памятнику погибших воинов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земляков.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099" cy="7101408"/>
          </a:xfrm>
          <a:prstGeom prst="rect">
            <a:avLst/>
          </a:prstGeom>
          <a:noFill/>
        </p:spPr>
      </p:pic>
      <p:pic>
        <p:nvPicPr>
          <p:cNvPr id="2" name="Picture 2" descr="C:\Users\Денис\Desktop\памятник\DSCF3509.JPG"/>
          <p:cNvPicPr>
            <a:picLocks noChangeAspect="1" noChangeArrowheads="1"/>
          </p:cNvPicPr>
          <p:nvPr/>
        </p:nvPicPr>
        <p:blipFill>
          <a:blip r:embed="rId3" cstate="print"/>
          <a:srcRect l="21958" t="6008" r="11582" b="14390"/>
          <a:stretch>
            <a:fillRect/>
          </a:stretch>
        </p:blipFill>
        <p:spPr bwMode="auto">
          <a:xfrm>
            <a:off x="1115616" y="1412776"/>
            <a:ext cx="4596159" cy="4392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162880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1975г. – 2015 г.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ны для презентация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" y="0"/>
            <a:ext cx="911968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560" y="764704"/>
            <a:ext cx="79928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1973 году, под руководством председателя колхоза «Приволжье» Василия Георгиевича Новикова, участника Великой Отечественной Войны, начался сбор имён погибших односельчан.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эти данные были собраны, было принято решение увековечить имена погибших воинов – земляков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Решили: на центральной усадьбе колхоза деревни Коптево воздвигнуть памятник воину – земляку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идеей воздвигнуть памятник в д. Коптево обратились в райком партии. Там дали адрес мастерской по изготовлению памятников в Грузии. Коллектив скульпторов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разрабатывал макет памятника. Они привезли в колхоз альбом с эскизами. Правление колхоза сделало выбор и отправило заказ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был изготовлен в 1974 году и привезён на станцию Волга. Весной 1975 года начали установку памятника, т.к. изготовлен он был по частям, из асбеста – цементного материала.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официальный за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429000"/>
            <a:ext cx="4571999" cy="3429000"/>
          </a:xfrm>
          <a:prstGeom prst="rect">
            <a:avLst/>
          </a:prstGeom>
          <a:noFill/>
        </p:spPr>
      </p:pic>
      <p:pic>
        <p:nvPicPr>
          <p:cNvPr id="7" name="Picture 2" descr="Фон для презентации официальный за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1999" cy="3429000"/>
          </a:xfrm>
          <a:prstGeom prst="rect">
            <a:avLst/>
          </a:prstGeom>
          <a:noFill/>
        </p:spPr>
      </p:pic>
      <p:pic>
        <p:nvPicPr>
          <p:cNvPr id="50178" name="Picture 2" descr="Фон для презентации официальный за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9" cy="3429000"/>
          </a:xfrm>
          <a:prstGeom prst="rect">
            <a:avLst/>
          </a:prstGeom>
          <a:noFill/>
        </p:spPr>
      </p:pic>
      <p:pic>
        <p:nvPicPr>
          <p:cNvPr id="50180" name="Picture 4" descr="Фон для презентации официальный за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C:\Users\Денис\Desktop\3 001.jpg"/>
          <p:cNvPicPr>
            <a:picLocks noChangeAspect="1" noChangeArrowheads="1"/>
          </p:cNvPicPr>
          <p:nvPr/>
        </p:nvPicPr>
        <p:blipFill>
          <a:blip r:embed="rId3" cstate="print"/>
          <a:srcRect l="29618" t="21558" r="17574" b="51495"/>
          <a:stretch>
            <a:fillRect/>
          </a:stretch>
        </p:blipFill>
        <p:spPr bwMode="auto">
          <a:xfrm>
            <a:off x="179512" y="188640"/>
            <a:ext cx="4207067" cy="3096344"/>
          </a:xfrm>
          <a:prstGeom prst="rect">
            <a:avLst/>
          </a:prstGeom>
          <a:noFill/>
        </p:spPr>
      </p:pic>
      <p:pic>
        <p:nvPicPr>
          <p:cNvPr id="5" name="Picture 2" descr="C:\Users\Денис\Desktop\4 001.jpg"/>
          <p:cNvPicPr>
            <a:picLocks noChangeAspect="1" noChangeArrowheads="1"/>
          </p:cNvPicPr>
          <p:nvPr/>
        </p:nvPicPr>
        <p:blipFill>
          <a:blip r:embed="rId4" cstate="print"/>
          <a:srcRect l="13868" t="18863" r="3677" b="44084"/>
          <a:stretch>
            <a:fillRect/>
          </a:stretch>
        </p:blipFill>
        <p:spPr bwMode="auto">
          <a:xfrm>
            <a:off x="4788024" y="188640"/>
            <a:ext cx="4194794" cy="3096344"/>
          </a:xfrm>
          <a:prstGeom prst="rect">
            <a:avLst/>
          </a:prstGeom>
          <a:noFill/>
        </p:spPr>
      </p:pic>
      <p:pic>
        <p:nvPicPr>
          <p:cNvPr id="6" name="Picture 2" descr="C:\Users\Денис\Desktop\2 001.jpg"/>
          <p:cNvPicPr>
            <a:picLocks noChangeAspect="1" noChangeArrowheads="1"/>
          </p:cNvPicPr>
          <p:nvPr/>
        </p:nvPicPr>
        <p:blipFill>
          <a:blip r:embed="rId5" cstate="print"/>
          <a:srcRect l="12015" t="26274" r="7383" b="37347"/>
          <a:stretch>
            <a:fillRect/>
          </a:stretch>
        </p:blipFill>
        <p:spPr bwMode="auto">
          <a:xfrm>
            <a:off x="179512" y="3617640"/>
            <a:ext cx="4220583" cy="3123728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788024" y="3645024"/>
            <a:ext cx="4248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Монтировался памятник своими силами, бригадой колхозников. Среди них: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Самсонов Александр Фёдорович, Самсонов Дмитрий Дмитриевич, Соколов Василий Григорьевич, Замяткин Николай Алексеевич, Гундорин Дмитрий Дмитриевич, Герасимов Павел Александрович.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аблоны для презентаций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1026" name="Picture 2" descr="C:\Users\Денис\Desktop\1 003.jpg"/>
          <p:cNvPicPr>
            <a:picLocks noChangeAspect="1" noChangeArrowheads="1"/>
          </p:cNvPicPr>
          <p:nvPr/>
        </p:nvPicPr>
        <p:blipFill>
          <a:blip r:embed="rId3" cstate="print"/>
          <a:srcRect l="11089" t="25600" r="7383" b="37200"/>
          <a:stretch>
            <a:fillRect/>
          </a:stretch>
        </p:blipFill>
        <p:spPr bwMode="auto">
          <a:xfrm>
            <a:off x="467544" y="188640"/>
            <a:ext cx="7344816" cy="5512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8532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мая 1975 года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д.Коптево состоялось открытие памятника воинам – землякам, погибшим в годы Великой Отечественной войны.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Грянул духовой оркестр. Группа ветеранов войны и труда открывает памятник. В эту волнующую минуту замерли лица ветеранов, колхозников, учащихся Коптевской школы.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3" name="Picture 2" descr="C:\Users\Денис\Desktop\6 001.jpg"/>
          <p:cNvPicPr>
            <a:picLocks noChangeAspect="1" noChangeArrowheads="1"/>
          </p:cNvPicPr>
          <p:nvPr/>
        </p:nvPicPr>
        <p:blipFill>
          <a:blip r:embed="rId3" cstate="print"/>
          <a:srcRect l="14795" t="24130" r="3677" b="38144"/>
          <a:stretch>
            <a:fillRect/>
          </a:stretch>
        </p:blipFill>
        <p:spPr bwMode="auto">
          <a:xfrm>
            <a:off x="179512" y="188640"/>
            <a:ext cx="7581414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013176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открытие памятника приехали представители от райкома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колхоза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«Ульянова», делегация от кривецкого Дома – интерната. На открытие памятника был так же военком района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Газету «Волжские зори» представлял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В.А.Гречухин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который написал замечательную статью об открытии памятника.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5" name="Picture 2" descr="C:\Users\Денис\Desktop\7 001.jpg"/>
          <p:cNvPicPr>
            <a:picLocks noChangeAspect="1" noChangeArrowheads="1"/>
          </p:cNvPicPr>
          <p:nvPr/>
        </p:nvPicPr>
        <p:blipFill>
          <a:blip r:embed="rId3" cstate="print"/>
          <a:srcRect l="12942" t="21558" r="5530" b="42737"/>
          <a:stretch>
            <a:fillRect/>
          </a:stretch>
        </p:blipFill>
        <p:spPr bwMode="auto">
          <a:xfrm>
            <a:off x="611560" y="116632"/>
            <a:ext cx="7149172" cy="430575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4293096"/>
            <a:ext cx="784887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сельского Совета Дурандиков Юрий Иванович открыл митинг, секретарь райкома КПСС  Николай Игнатьевич Огурцов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сказал о том вкладе в войну и Победу, который сделал наш район и как вечна и незабвенна память тех дней.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Страстно звучит речь фронтовика, председателя колхоза Василия Георгиевича Новикова, от ветеранов труда выступает Екатерина Феофановна Козулина, от комсомольцев и молодёжи секретарь комсомольской организации колхоза Валя Данилова.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к сделать картинку фоном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Замечательным моментом празднования дня Великой Победы был торжественный митинг в колхозе «Приволжье». И здесь его украсило открытие памятника. Люди сразу шли к нему. Прямая стрела бетона ведёт от шоссе к грозному, могучему, как башня танка, пьедесталу, вырастающему из широкого бетонного массива. Позади тяжёлые торжественно плавные складки знамён поднялись б стеною славы. Величественная фигура, центр всей композиции, ещё закрыта.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Но на флангах композиции памятника уже заняли места знаменосцы. С одной стороны комсомольцы со своим алым знаменем, с другой стороны ветераны. Старик – знаменосец развернул во всю ширину полотнище знамени и… грянула заливистая медь оркестра. Враз изменились лица, сразу и мощно великая минута овладела всеми. По бетонным ступеням к пьедесталу всходит президиум митинга. Глядите на них! Идут ветераны.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 встал на своё место этот удивительный, потрясающий президиум на костылях и протезах, седой, с серебром и золотом наград на праздничных пиджаках. Кто – то судорожно вздохнул: «Старатели – то! Защитники – то наши! Какая минута… Гремят, ликуют медью оркестра их боевые годы, их молодость, их не постаревшая слава. А вокруг в сиянии знамён, разноцветье наград все, кем силён и горд их колхоз сегодня. И дивной цветущей цепочкой в красных испанках, галстуках, перевязях окаймляет их молодая пионерская поросль.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Этот митинг включил в себя немало минут потрясающей силы. Колонна возлагающих венки была словно коллективный портрет эпохи народа России. Венки несли старики, зрелые люди, молодёжь, школьники, а самый маленький веночек маленькая, всех растрогавшая девчушка. И каждая пара, каждый венок воспринимались особенно и неповторимо.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Председатель сельского Совета Дурандиков Юрий Иванович открыл митинг, секретарь райкома КПСС  Н.И.Огурцов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сказал о том вкладе в войну и Победу, который сделал наш район и как вечна и незабвенна память тех дней. И вот он миг, которого приволжцы никогда не забудут. Группа ветеранов войны и труда открывает памятник. Скользит, сдуваемое ветром, лёгкое полотнище и лицо исполина глянуло на людей.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Не сдерживаясь, плачет седая женщина: «Сколько их ушло! Какие ведь были!» Старик с польским орденом в петлице повторяет: «Такой! Совсем такой!» Инвалид на костылях не отрывает глаз от монумента. Да! Как он мужественно и печально хорош, какая прекрасная голова, как он похож на каждого из них, как все воплотилось в нём одном.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Страстно звучит речь фронтовика, председателя колхоза Василия Георгиевича Новикова, от ветеранов труда выступает Екатерина Феофановна Козулина, от комсомольцев и молодёжи секретарь комсомольской организации колхоза Валя Данилова. Трогательным и сердечным было возложение венков. В сердце каждого этот час оставил неизгладимый след.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 праздником, с великим праздником, родимый край, Советская Родина!</a:t>
            </a:r>
          </a:p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В.А.Гречухин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4" name="Picture 2" descr="C:\Users\Денис\Desktop\8 001.jpg"/>
          <p:cNvPicPr>
            <a:picLocks noChangeAspect="1" noChangeArrowheads="1"/>
          </p:cNvPicPr>
          <p:nvPr/>
        </p:nvPicPr>
        <p:blipFill>
          <a:blip r:embed="rId3" cstate="print"/>
          <a:srcRect l="28692" t="22649" r="18500" b="18740"/>
          <a:stretch>
            <a:fillRect/>
          </a:stretch>
        </p:blipFill>
        <p:spPr bwMode="auto">
          <a:xfrm>
            <a:off x="4499992" y="109907"/>
            <a:ext cx="3292504" cy="50254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5288340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Трогательным и сердечным было возложение венков. В сердце каждого этот час оставил неизгладимый след.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Денис\Desktop\9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9026"/>
            <a:ext cx="3707904" cy="50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енис\Desktop\памятник\1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86575" y="-1286576"/>
            <a:ext cx="6858000" cy="943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880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8</cp:revision>
  <dcterms:created xsi:type="dcterms:W3CDTF">2015-04-19T15:57:55Z</dcterms:created>
  <dcterms:modified xsi:type="dcterms:W3CDTF">2015-04-19T19:07:21Z</dcterms:modified>
</cp:coreProperties>
</file>